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7.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77" r:id="rId5"/>
    <p:sldMasterId id="2147483697" r:id="rId6"/>
    <p:sldMasterId id="2147483732" r:id="rId7"/>
    <p:sldMasterId id="2147483757" r:id="rId8"/>
    <p:sldMasterId id="2147483765" r:id="rId9"/>
    <p:sldMasterId id="2147483785" r:id="rId10"/>
    <p:sldMasterId id="2147483832" r:id="rId11"/>
  </p:sldMasterIdLst>
  <p:notesMasterIdLst>
    <p:notesMasterId r:id="rId40"/>
  </p:notesMasterIdLst>
  <p:sldIdLst>
    <p:sldId id="2142534259" r:id="rId12"/>
    <p:sldId id="625" r:id="rId13"/>
    <p:sldId id="2273" r:id="rId14"/>
    <p:sldId id="2142534262" r:id="rId15"/>
    <p:sldId id="2147374302" r:id="rId16"/>
    <p:sldId id="2147374607" r:id="rId17"/>
    <p:sldId id="2147376901" r:id="rId18"/>
    <p:sldId id="2147374608" r:id="rId19"/>
    <p:sldId id="2147374620" r:id="rId20"/>
    <p:sldId id="2142534248" r:id="rId21"/>
    <p:sldId id="2147374612" r:id="rId22"/>
    <p:sldId id="2147374610" r:id="rId23"/>
    <p:sldId id="2142533933" r:id="rId24"/>
    <p:sldId id="2142534277" r:id="rId25"/>
    <p:sldId id="2147376007" r:id="rId26"/>
    <p:sldId id="2142534263" r:id="rId27"/>
    <p:sldId id="2146846840" r:id="rId28"/>
    <p:sldId id="2147376902" r:id="rId29"/>
    <p:sldId id="2147374621" r:id="rId30"/>
    <p:sldId id="2142534274" r:id="rId31"/>
    <p:sldId id="2147374606" r:id="rId32"/>
    <p:sldId id="263" r:id="rId33"/>
    <p:sldId id="1462" r:id="rId34"/>
    <p:sldId id="2146846863" r:id="rId35"/>
    <p:sldId id="2146846864" r:id="rId36"/>
    <p:sldId id="2146846862" r:id="rId37"/>
    <p:sldId id="2142533877" r:id="rId38"/>
    <p:sldId id="214253426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98D64C-EBDF-41C8-A89E-52C18B7BAA20}" v="1" dt="2021-06-21T07:41:13.931"/>
    <p1510:client id="{47E257C5-777B-5C4D-AA35-0911AE65F971}" v="25" dt="2021-06-21T07:35:54.715"/>
    <p1510:client id="{9BDA99A3-DCC0-F34C-A1E3-0C83A95987CD}" v="722" dt="2021-06-18T12:46:28.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p:restoredTop sz="96966"/>
  </p:normalViewPr>
  <p:slideViewPr>
    <p:cSldViewPr snapToGrid="0">
      <p:cViewPr varScale="1">
        <p:scale>
          <a:sx n="157" d="100"/>
          <a:sy n="157" d="100"/>
        </p:scale>
        <p:origin x="125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20" Type="http://schemas.openxmlformats.org/officeDocument/2006/relationships/slide" Target="slides/slide9.xml"/><Relationship Id="rId4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4A674-258B-CA4B-82BB-A7B5703F06EA}"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B79AE178-BA0D-744B-97BF-2FD06DBA1140}">
      <dgm:prSet phldrT="[Text]"/>
      <dgm:spPr/>
      <dgm:t>
        <a:bodyPr/>
        <a:lstStyle/>
        <a:p>
          <a:endParaRPr lang="en-US"/>
        </a:p>
      </dgm:t>
    </dgm:pt>
    <dgm:pt modelId="{47348496-09A9-3148-BF38-FE7F5F06F0CA}" type="parTrans" cxnId="{81CC5C26-D14D-6D47-91CF-465B7872FC33}">
      <dgm:prSet/>
      <dgm:spPr/>
      <dgm:t>
        <a:bodyPr/>
        <a:lstStyle/>
        <a:p>
          <a:endParaRPr lang="en-US"/>
        </a:p>
      </dgm:t>
    </dgm:pt>
    <dgm:pt modelId="{892F2893-6679-B54A-A602-01A46603D50C}" type="sibTrans" cxnId="{81CC5C26-D14D-6D47-91CF-465B7872FC33}">
      <dgm:prSet/>
      <dgm:spPr>
        <a:solidFill>
          <a:schemeClr val="tx1"/>
        </a:solidFill>
      </dgm:spPr>
      <dgm:t>
        <a:bodyPr/>
        <a:lstStyle/>
        <a:p>
          <a:endParaRPr lang="en-US"/>
        </a:p>
      </dgm:t>
    </dgm:pt>
    <dgm:pt modelId="{9DDAFF40-E8BB-5C4C-8985-6234DF04F455}">
      <dgm:prSet phldrT="[Text]"/>
      <dgm:spPr/>
      <dgm:t>
        <a:bodyPr/>
        <a:lstStyle/>
        <a:p>
          <a:endParaRPr lang="en-US"/>
        </a:p>
      </dgm:t>
    </dgm:pt>
    <dgm:pt modelId="{5F4FA7D8-3D0A-5649-AB03-91F090A8E7F9}" type="parTrans" cxnId="{29DFE71D-B862-A54C-81F2-70BAECE1460B}">
      <dgm:prSet/>
      <dgm:spPr/>
      <dgm:t>
        <a:bodyPr/>
        <a:lstStyle/>
        <a:p>
          <a:endParaRPr lang="en-US"/>
        </a:p>
      </dgm:t>
    </dgm:pt>
    <dgm:pt modelId="{12F7D7DB-6CBF-294D-AAD6-5984D53FF0D5}" type="sibTrans" cxnId="{29DFE71D-B862-A54C-81F2-70BAECE1460B}">
      <dgm:prSet/>
      <dgm:spPr>
        <a:solidFill>
          <a:schemeClr val="tx1"/>
        </a:solidFill>
      </dgm:spPr>
      <dgm:t>
        <a:bodyPr/>
        <a:lstStyle/>
        <a:p>
          <a:endParaRPr lang="en-US"/>
        </a:p>
      </dgm:t>
    </dgm:pt>
    <dgm:pt modelId="{4CDB2643-89CF-004B-9D4C-4A29B8A317C7}">
      <dgm:prSet phldrT="[Text]"/>
      <dgm:spPr/>
      <dgm:t>
        <a:bodyPr/>
        <a:lstStyle/>
        <a:p>
          <a:endParaRPr lang="en-US"/>
        </a:p>
      </dgm:t>
    </dgm:pt>
    <dgm:pt modelId="{361EBF81-EF83-5144-A487-74876C442888}" type="parTrans" cxnId="{7D191B03-83D0-F04E-A363-9B41BA9077E2}">
      <dgm:prSet/>
      <dgm:spPr/>
      <dgm:t>
        <a:bodyPr/>
        <a:lstStyle/>
        <a:p>
          <a:endParaRPr lang="en-US"/>
        </a:p>
      </dgm:t>
    </dgm:pt>
    <dgm:pt modelId="{15777CFF-5FC1-9E4B-87EA-F3F1CB4EAB37}" type="sibTrans" cxnId="{7D191B03-83D0-F04E-A363-9B41BA9077E2}">
      <dgm:prSet/>
      <dgm:spPr>
        <a:solidFill>
          <a:schemeClr val="tx1"/>
        </a:solidFill>
      </dgm:spPr>
      <dgm:t>
        <a:bodyPr/>
        <a:lstStyle/>
        <a:p>
          <a:endParaRPr lang="en-US"/>
        </a:p>
      </dgm:t>
    </dgm:pt>
    <dgm:pt modelId="{EE2FD7CD-5D04-ED48-8996-7788C366B246}">
      <dgm:prSet phldrT="[Text]"/>
      <dgm:spPr/>
      <dgm:t>
        <a:bodyPr/>
        <a:lstStyle/>
        <a:p>
          <a:endParaRPr lang="en-US"/>
        </a:p>
      </dgm:t>
    </dgm:pt>
    <dgm:pt modelId="{4BEE6909-1A38-D847-B171-ADF86E4B9C73}" type="parTrans" cxnId="{72FD9664-0CC3-B743-8409-7AD4D8731857}">
      <dgm:prSet/>
      <dgm:spPr/>
      <dgm:t>
        <a:bodyPr/>
        <a:lstStyle/>
        <a:p>
          <a:endParaRPr lang="en-US"/>
        </a:p>
      </dgm:t>
    </dgm:pt>
    <dgm:pt modelId="{1C5BDD1F-13EC-7543-8357-93CF41C752BF}" type="sibTrans" cxnId="{72FD9664-0CC3-B743-8409-7AD4D8731857}">
      <dgm:prSet/>
      <dgm:spPr>
        <a:solidFill>
          <a:schemeClr val="tx1"/>
        </a:solidFill>
      </dgm:spPr>
      <dgm:t>
        <a:bodyPr/>
        <a:lstStyle/>
        <a:p>
          <a:endParaRPr lang="en-US"/>
        </a:p>
      </dgm:t>
    </dgm:pt>
    <dgm:pt modelId="{5E9862DF-EB7C-3143-BCD8-0BDB9DE053B1}" type="pres">
      <dgm:prSet presAssocID="{31A4A674-258B-CA4B-82BB-A7B5703F06EA}" presName="cycle" presStyleCnt="0">
        <dgm:presLayoutVars>
          <dgm:dir/>
          <dgm:resizeHandles val="exact"/>
        </dgm:presLayoutVars>
      </dgm:prSet>
      <dgm:spPr/>
    </dgm:pt>
    <dgm:pt modelId="{E02D3C3C-B619-524A-9083-B17896F02520}" type="pres">
      <dgm:prSet presAssocID="{4CDB2643-89CF-004B-9D4C-4A29B8A317C7}" presName="dummy" presStyleCnt="0"/>
      <dgm:spPr/>
    </dgm:pt>
    <dgm:pt modelId="{903EDC6F-4A1C-ED43-A897-BDFDB5E9939D}" type="pres">
      <dgm:prSet presAssocID="{4CDB2643-89CF-004B-9D4C-4A29B8A317C7}" presName="node" presStyleLbl="revTx" presStyleIdx="0" presStyleCnt="4">
        <dgm:presLayoutVars>
          <dgm:bulletEnabled val="1"/>
        </dgm:presLayoutVars>
      </dgm:prSet>
      <dgm:spPr/>
    </dgm:pt>
    <dgm:pt modelId="{46695108-9F68-9F4D-9315-D83F874929A3}" type="pres">
      <dgm:prSet presAssocID="{15777CFF-5FC1-9E4B-87EA-F3F1CB4EAB37}" presName="sibTrans" presStyleLbl="node1" presStyleIdx="0" presStyleCnt="4"/>
      <dgm:spPr/>
    </dgm:pt>
    <dgm:pt modelId="{C2EA27C7-1DF0-AE49-8903-F69C3F5CD4BD}" type="pres">
      <dgm:prSet presAssocID="{B79AE178-BA0D-744B-97BF-2FD06DBA1140}" presName="dummy" presStyleCnt="0"/>
      <dgm:spPr/>
    </dgm:pt>
    <dgm:pt modelId="{990CA79B-6BA0-9C4A-A98A-CD9869EA69AF}" type="pres">
      <dgm:prSet presAssocID="{B79AE178-BA0D-744B-97BF-2FD06DBA1140}" presName="node" presStyleLbl="revTx" presStyleIdx="1" presStyleCnt="4">
        <dgm:presLayoutVars>
          <dgm:bulletEnabled val="1"/>
        </dgm:presLayoutVars>
      </dgm:prSet>
      <dgm:spPr/>
    </dgm:pt>
    <dgm:pt modelId="{7BB681D9-4ECD-4744-B1E0-A5E1D2E251E1}" type="pres">
      <dgm:prSet presAssocID="{892F2893-6679-B54A-A602-01A46603D50C}" presName="sibTrans" presStyleLbl="node1" presStyleIdx="1" presStyleCnt="4"/>
      <dgm:spPr/>
    </dgm:pt>
    <dgm:pt modelId="{04CA4A7B-18EF-394C-80A0-ACBF5CE40B32}" type="pres">
      <dgm:prSet presAssocID="{9DDAFF40-E8BB-5C4C-8985-6234DF04F455}" presName="dummy" presStyleCnt="0"/>
      <dgm:spPr/>
    </dgm:pt>
    <dgm:pt modelId="{2192EA8B-B9AA-5844-9A47-F2CD5BD05693}" type="pres">
      <dgm:prSet presAssocID="{9DDAFF40-E8BB-5C4C-8985-6234DF04F455}" presName="node" presStyleLbl="revTx" presStyleIdx="2" presStyleCnt="4">
        <dgm:presLayoutVars>
          <dgm:bulletEnabled val="1"/>
        </dgm:presLayoutVars>
      </dgm:prSet>
      <dgm:spPr/>
    </dgm:pt>
    <dgm:pt modelId="{DEAC7AA6-645B-104B-8E37-E2765E623549}" type="pres">
      <dgm:prSet presAssocID="{12F7D7DB-6CBF-294D-AAD6-5984D53FF0D5}" presName="sibTrans" presStyleLbl="node1" presStyleIdx="2" presStyleCnt="4"/>
      <dgm:spPr/>
    </dgm:pt>
    <dgm:pt modelId="{F762B928-D8BB-9A46-B282-E1DAAA88F6B5}" type="pres">
      <dgm:prSet presAssocID="{EE2FD7CD-5D04-ED48-8996-7788C366B246}" presName="dummy" presStyleCnt="0"/>
      <dgm:spPr/>
    </dgm:pt>
    <dgm:pt modelId="{C7A3AE02-FDDA-5848-9E2B-F1614C9DDEBC}" type="pres">
      <dgm:prSet presAssocID="{EE2FD7CD-5D04-ED48-8996-7788C366B246}" presName="node" presStyleLbl="revTx" presStyleIdx="3" presStyleCnt="4">
        <dgm:presLayoutVars>
          <dgm:bulletEnabled val="1"/>
        </dgm:presLayoutVars>
      </dgm:prSet>
      <dgm:spPr/>
    </dgm:pt>
    <dgm:pt modelId="{032D68B6-7FC7-B74B-B326-6F2AF66396C4}" type="pres">
      <dgm:prSet presAssocID="{1C5BDD1F-13EC-7543-8357-93CF41C752BF}" presName="sibTrans" presStyleLbl="node1" presStyleIdx="3" presStyleCnt="4"/>
      <dgm:spPr/>
    </dgm:pt>
  </dgm:ptLst>
  <dgm:cxnLst>
    <dgm:cxn modelId="{7D191B03-83D0-F04E-A363-9B41BA9077E2}" srcId="{31A4A674-258B-CA4B-82BB-A7B5703F06EA}" destId="{4CDB2643-89CF-004B-9D4C-4A29B8A317C7}" srcOrd="0" destOrd="0" parTransId="{361EBF81-EF83-5144-A487-74876C442888}" sibTransId="{15777CFF-5FC1-9E4B-87EA-F3F1CB4EAB37}"/>
    <dgm:cxn modelId="{29DFE71D-B862-A54C-81F2-70BAECE1460B}" srcId="{31A4A674-258B-CA4B-82BB-A7B5703F06EA}" destId="{9DDAFF40-E8BB-5C4C-8985-6234DF04F455}" srcOrd="2" destOrd="0" parTransId="{5F4FA7D8-3D0A-5649-AB03-91F090A8E7F9}" sibTransId="{12F7D7DB-6CBF-294D-AAD6-5984D53FF0D5}"/>
    <dgm:cxn modelId="{81CC5C26-D14D-6D47-91CF-465B7872FC33}" srcId="{31A4A674-258B-CA4B-82BB-A7B5703F06EA}" destId="{B79AE178-BA0D-744B-97BF-2FD06DBA1140}" srcOrd="1" destOrd="0" parTransId="{47348496-09A9-3148-BF38-FE7F5F06F0CA}" sibTransId="{892F2893-6679-B54A-A602-01A46603D50C}"/>
    <dgm:cxn modelId="{72FD9664-0CC3-B743-8409-7AD4D8731857}" srcId="{31A4A674-258B-CA4B-82BB-A7B5703F06EA}" destId="{EE2FD7CD-5D04-ED48-8996-7788C366B246}" srcOrd="3" destOrd="0" parTransId="{4BEE6909-1A38-D847-B171-ADF86E4B9C73}" sibTransId="{1C5BDD1F-13EC-7543-8357-93CF41C752BF}"/>
    <dgm:cxn modelId="{B7059065-19DE-E24E-A8F7-43FDD2C666C4}" type="presOf" srcId="{EE2FD7CD-5D04-ED48-8996-7788C366B246}" destId="{C7A3AE02-FDDA-5848-9E2B-F1614C9DDEBC}" srcOrd="0" destOrd="0" presId="urn:microsoft.com/office/officeart/2005/8/layout/cycle1"/>
    <dgm:cxn modelId="{C41AF465-266B-E947-A189-86C35EF5041C}" type="presOf" srcId="{1C5BDD1F-13EC-7543-8357-93CF41C752BF}" destId="{032D68B6-7FC7-B74B-B326-6F2AF66396C4}" srcOrd="0" destOrd="0" presId="urn:microsoft.com/office/officeart/2005/8/layout/cycle1"/>
    <dgm:cxn modelId="{1212D26B-94F9-C745-97F5-427596F2DBED}" type="presOf" srcId="{12F7D7DB-6CBF-294D-AAD6-5984D53FF0D5}" destId="{DEAC7AA6-645B-104B-8E37-E2765E623549}" srcOrd="0" destOrd="0" presId="urn:microsoft.com/office/officeart/2005/8/layout/cycle1"/>
    <dgm:cxn modelId="{A5F7968E-CC37-8542-8994-393BE7539C66}" type="presOf" srcId="{892F2893-6679-B54A-A602-01A46603D50C}" destId="{7BB681D9-4ECD-4744-B1E0-A5E1D2E251E1}" srcOrd="0" destOrd="0" presId="urn:microsoft.com/office/officeart/2005/8/layout/cycle1"/>
    <dgm:cxn modelId="{7FBCC09A-18CA-DB47-931F-49ADC060BB15}" type="presOf" srcId="{15777CFF-5FC1-9E4B-87EA-F3F1CB4EAB37}" destId="{46695108-9F68-9F4D-9315-D83F874929A3}" srcOrd="0" destOrd="0" presId="urn:microsoft.com/office/officeart/2005/8/layout/cycle1"/>
    <dgm:cxn modelId="{92E00D9E-E2BB-AD4B-B049-FFA6C95ED189}" type="presOf" srcId="{9DDAFF40-E8BB-5C4C-8985-6234DF04F455}" destId="{2192EA8B-B9AA-5844-9A47-F2CD5BD05693}" srcOrd="0" destOrd="0" presId="urn:microsoft.com/office/officeart/2005/8/layout/cycle1"/>
    <dgm:cxn modelId="{BA34EBE1-F67A-C24B-B0E6-E6802CE49C4B}" type="presOf" srcId="{4CDB2643-89CF-004B-9D4C-4A29B8A317C7}" destId="{903EDC6F-4A1C-ED43-A897-BDFDB5E9939D}" srcOrd="0" destOrd="0" presId="urn:microsoft.com/office/officeart/2005/8/layout/cycle1"/>
    <dgm:cxn modelId="{6C17B0E2-561F-CE4E-A7E5-5B5FE0F60406}" type="presOf" srcId="{B79AE178-BA0D-744B-97BF-2FD06DBA1140}" destId="{990CA79B-6BA0-9C4A-A98A-CD9869EA69AF}" srcOrd="0" destOrd="0" presId="urn:microsoft.com/office/officeart/2005/8/layout/cycle1"/>
    <dgm:cxn modelId="{9AFF61E5-5F9A-D64A-BF83-B72397B5B121}" type="presOf" srcId="{31A4A674-258B-CA4B-82BB-A7B5703F06EA}" destId="{5E9862DF-EB7C-3143-BCD8-0BDB9DE053B1}" srcOrd="0" destOrd="0" presId="urn:microsoft.com/office/officeart/2005/8/layout/cycle1"/>
    <dgm:cxn modelId="{6FAB35F8-7A0B-FC4A-B1C8-1651B96252A7}" type="presParOf" srcId="{5E9862DF-EB7C-3143-BCD8-0BDB9DE053B1}" destId="{E02D3C3C-B619-524A-9083-B17896F02520}" srcOrd="0" destOrd="0" presId="urn:microsoft.com/office/officeart/2005/8/layout/cycle1"/>
    <dgm:cxn modelId="{B3D3E405-BD18-544A-B080-CAB326B2E5DB}" type="presParOf" srcId="{5E9862DF-EB7C-3143-BCD8-0BDB9DE053B1}" destId="{903EDC6F-4A1C-ED43-A897-BDFDB5E9939D}" srcOrd="1" destOrd="0" presId="urn:microsoft.com/office/officeart/2005/8/layout/cycle1"/>
    <dgm:cxn modelId="{8D9D3A65-2C43-A540-8E8C-0883E2887CBA}" type="presParOf" srcId="{5E9862DF-EB7C-3143-BCD8-0BDB9DE053B1}" destId="{46695108-9F68-9F4D-9315-D83F874929A3}" srcOrd="2" destOrd="0" presId="urn:microsoft.com/office/officeart/2005/8/layout/cycle1"/>
    <dgm:cxn modelId="{FB78D31C-040A-6B4D-A53F-0709F374CE01}" type="presParOf" srcId="{5E9862DF-EB7C-3143-BCD8-0BDB9DE053B1}" destId="{C2EA27C7-1DF0-AE49-8903-F69C3F5CD4BD}" srcOrd="3" destOrd="0" presId="urn:microsoft.com/office/officeart/2005/8/layout/cycle1"/>
    <dgm:cxn modelId="{AFF1ED82-35A0-964D-BF97-AB695A69E25A}" type="presParOf" srcId="{5E9862DF-EB7C-3143-BCD8-0BDB9DE053B1}" destId="{990CA79B-6BA0-9C4A-A98A-CD9869EA69AF}" srcOrd="4" destOrd="0" presId="urn:microsoft.com/office/officeart/2005/8/layout/cycle1"/>
    <dgm:cxn modelId="{A21C8635-71CB-1F4C-8159-A41A740D9995}" type="presParOf" srcId="{5E9862DF-EB7C-3143-BCD8-0BDB9DE053B1}" destId="{7BB681D9-4ECD-4744-B1E0-A5E1D2E251E1}" srcOrd="5" destOrd="0" presId="urn:microsoft.com/office/officeart/2005/8/layout/cycle1"/>
    <dgm:cxn modelId="{C6AA094C-C3CB-334C-A5DF-E9C32A5A78F4}" type="presParOf" srcId="{5E9862DF-EB7C-3143-BCD8-0BDB9DE053B1}" destId="{04CA4A7B-18EF-394C-80A0-ACBF5CE40B32}" srcOrd="6" destOrd="0" presId="urn:microsoft.com/office/officeart/2005/8/layout/cycle1"/>
    <dgm:cxn modelId="{E4F5772B-618A-E840-9056-6D7B28F380BF}" type="presParOf" srcId="{5E9862DF-EB7C-3143-BCD8-0BDB9DE053B1}" destId="{2192EA8B-B9AA-5844-9A47-F2CD5BD05693}" srcOrd="7" destOrd="0" presId="urn:microsoft.com/office/officeart/2005/8/layout/cycle1"/>
    <dgm:cxn modelId="{D6B9B8BC-0059-074C-ACD0-464CBEA09F73}" type="presParOf" srcId="{5E9862DF-EB7C-3143-BCD8-0BDB9DE053B1}" destId="{DEAC7AA6-645B-104B-8E37-E2765E623549}" srcOrd="8" destOrd="0" presId="urn:microsoft.com/office/officeart/2005/8/layout/cycle1"/>
    <dgm:cxn modelId="{591D0676-6BFA-DD48-9A4A-C397571D65B8}" type="presParOf" srcId="{5E9862DF-EB7C-3143-BCD8-0BDB9DE053B1}" destId="{F762B928-D8BB-9A46-B282-E1DAAA88F6B5}" srcOrd="9" destOrd="0" presId="urn:microsoft.com/office/officeart/2005/8/layout/cycle1"/>
    <dgm:cxn modelId="{100DA619-3457-3F47-AD63-21F5DAD765C1}" type="presParOf" srcId="{5E9862DF-EB7C-3143-BCD8-0BDB9DE053B1}" destId="{C7A3AE02-FDDA-5848-9E2B-F1614C9DDEBC}" srcOrd="10" destOrd="0" presId="urn:microsoft.com/office/officeart/2005/8/layout/cycle1"/>
    <dgm:cxn modelId="{66273DE2-825E-C241-ADD3-76204A05949A}" type="presParOf" srcId="{5E9862DF-EB7C-3143-BCD8-0BDB9DE053B1}" destId="{032D68B6-7FC7-B74B-B326-6F2AF66396C4}" srcOrd="11" destOrd="0" presId="urn:microsoft.com/office/officeart/2005/8/layout/cycle1"/>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EDC6F-4A1C-ED43-A897-BDFDB5E9939D}">
      <dsp:nvSpPr>
        <dsp:cNvPr id="0" name=""/>
        <dsp:cNvSpPr/>
      </dsp:nvSpPr>
      <dsp:spPr>
        <a:xfrm>
          <a:off x="1234580" y="141416"/>
          <a:ext cx="700697" cy="700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endParaRPr lang="en-US" sz="4000" kern="1200"/>
        </a:p>
      </dsp:txBody>
      <dsp:txXfrm>
        <a:off x="1234580" y="141416"/>
        <a:ext cx="700697" cy="700697"/>
      </dsp:txXfrm>
    </dsp:sp>
    <dsp:sp modelId="{46695108-9F68-9F4D-9315-D83F874929A3}">
      <dsp:nvSpPr>
        <dsp:cNvPr id="0" name=""/>
        <dsp:cNvSpPr/>
      </dsp:nvSpPr>
      <dsp:spPr>
        <a:xfrm>
          <a:off x="-163" y="97180"/>
          <a:ext cx="1979677" cy="1979677"/>
        </a:xfrm>
        <a:prstGeom prst="circularArrow">
          <a:avLst>
            <a:gd name="adj1" fmla="val 6902"/>
            <a:gd name="adj2" fmla="val 465342"/>
            <a:gd name="adj3" fmla="val 549458"/>
            <a:gd name="adj4" fmla="val 20585200"/>
            <a:gd name="adj5" fmla="val 8052"/>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0CA79B-6BA0-9C4A-A98A-CD9869EA69AF}">
      <dsp:nvSpPr>
        <dsp:cNvPr id="0" name=""/>
        <dsp:cNvSpPr/>
      </dsp:nvSpPr>
      <dsp:spPr>
        <a:xfrm>
          <a:off x="1234580" y="1331924"/>
          <a:ext cx="700697" cy="700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endParaRPr lang="en-US" sz="4000" kern="1200"/>
        </a:p>
      </dsp:txBody>
      <dsp:txXfrm>
        <a:off x="1234580" y="1331924"/>
        <a:ext cx="700697" cy="700697"/>
      </dsp:txXfrm>
    </dsp:sp>
    <dsp:sp modelId="{7BB681D9-4ECD-4744-B1E0-A5E1D2E251E1}">
      <dsp:nvSpPr>
        <dsp:cNvPr id="0" name=""/>
        <dsp:cNvSpPr/>
      </dsp:nvSpPr>
      <dsp:spPr>
        <a:xfrm>
          <a:off x="-163" y="97180"/>
          <a:ext cx="1979677" cy="1979677"/>
        </a:xfrm>
        <a:prstGeom prst="circularArrow">
          <a:avLst>
            <a:gd name="adj1" fmla="val 6902"/>
            <a:gd name="adj2" fmla="val 465342"/>
            <a:gd name="adj3" fmla="val 5949458"/>
            <a:gd name="adj4" fmla="val 4385200"/>
            <a:gd name="adj5" fmla="val 8052"/>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92EA8B-B9AA-5844-9A47-F2CD5BD05693}">
      <dsp:nvSpPr>
        <dsp:cNvPr id="0" name=""/>
        <dsp:cNvSpPr/>
      </dsp:nvSpPr>
      <dsp:spPr>
        <a:xfrm>
          <a:off x="44072" y="1331924"/>
          <a:ext cx="700697" cy="700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endParaRPr lang="en-US" sz="4000" kern="1200"/>
        </a:p>
      </dsp:txBody>
      <dsp:txXfrm>
        <a:off x="44072" y="1331924"/>
        <a:ext cx="700697" cy="700697"/>
      </dsp:txXfrm>
    </dsp:sp>
    <dsp:sp modelId="{DEAC7AA6-645B-104B-8E37-E2765E623549}">
      <dsp:nvSpPr>
        <dsp:cNvPr id="0" name=""/>
        <dsp:cNvSpPr/>
      </dsp:nvSpPr>
      <dsp:spPr>
        <a:xfrm>
          <a:off x="-163" y="97180"/>
          <a:ext cx="1979677" cy="1979677"/>
        </a:xfrm>
        <a:prstGeom prst="circularArrow">
          <a:avLst>
            <a:gd name="adj1" fmla="val 6902"/>
            <a:gd name="adj2" fmla="val 465342"/>
            <a:gd name="adj3" fmla="val 11349458"/>
            <a:gd name="adj4" fmla="val 9785200"/>
            <a:gd name="adj5" fmla="val 8052"/>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A3AE02-FDDA-5848-9E2B-F1614C9DDEBC}">
      <dsp:nvSpPr>
        <dsp:cNvPr id="0" name=""/>
        <dsp:cNvSpPr/>
      </dsp:nvSpPr>
      <dsp:spPr>
        <a:xfrm>
          <a:off x="44072" y="141416"/>
          <a:ext cx="700697" cy="700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endParaRPr lang="en-US" sz="4000" kern="1200"/>
        </a:p>
      </dsp:txBody>
      <dsp:txXfrm>
        <a:off x="44072" y="141416"/>
        <a:ext cx="700697" cy="700697"/>
      </dsp:txXfrm>
    </dsp:sp>
    <dsp:sp modelId="{032D68B6-7FC7-B74B-B326-6F2AF66396C4}">
      <dsp:nvSpPr>
        <dsp:cNvPr id="0" name=""/>
        <dsp:cNvSpPr/>
      </dsp:nvSpPr>
      <dsp:spPr>
        <a:xfrm>
          <a:off x="-163" y="97180"/>
          <a:ext cx="1979677" cy="1979677"/>
        </a:xfrm>
        <a:prstGeom prst="circularArrow">
          <a:avLst>
            <a:gd name="adj1" fmla="val 6902"/>
            <a:gd name="adj2" fmla="val 465342"/>
            <a:gd name="adj3" fmla="val 16749458"/>
            <a:gd name="adj4" fmla="val 15185200"/>
            <a:gd name="adj5" fmla="val 8052"/>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IBM Plex Sans Light" panose="020B0403050203000203"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IBM Plex Sans Light" panose="020B0403050203000203" pitchFamily="34" charset="0"/>
              </a:defRPr>
            </a:lvl1pPr>
          </a:lstStyle>
          <a:p>
            <a:fld id="{AECF1C6E-D13E-9A44-BE31-987318E16D9F}" type="datetimeFigureOut">
              <a:rPr lang="en-US" smtClean="0"/>
              <a:pPr/>
              <a:t>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IBM Plex Sans Light" panose="020B0403050203000203"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IBM Plex Sans Light" panose="020B0403050203000203" pitchFamily="34" charset="0"/>
              </a:defRPr>
            </a:lvl1pPr>
          </a:lstStyle>
          <a:p>
            <a:fld id="{EC281D9D-04CF-CE40-9989-3DFEFE5FD413}" type="slidenum">
              <a:rPr lang="en-US" smtClean="0"/>
              <a:pPr/>
              <a:t>‹#›</a:t>
            </a:fld>
            <a:endParaRPr lang="en-US"/>
          </a:p>
        </p:txBody>
      </p:sp>
    </p:spTree>
    <p:extLst>
      <p:ext uri="{BB962C8B-B14F-4D97-AF65-F5344CB8AC3E}">
        <p14:creationId xmlns:p14="http://schemas.microsoft.com/office/powerpoint/2010/main" val="4010607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IBM Plex Sans Light" panose="020B0403050203000203" pitchFamily="34" charset="0"/>
        <a:ea typeface="+mn-ea"/>
        <a:cs typeface="+mn-cs"/>
      </a:defRPr>
    </a:lvl1pPr>
    <a:lvl2pPr marL="457200" algn="l" defTabSz="914400" rtl="0" eaLnBrk="1" latinLnBrk="0" hangingPunct="1">
      <a:defRPr sz="1200" b="0" i="0" kern="1200">
        <a:solidFill>
          <a:schemeClr val="tx1"/>
        </a:solidFill>
        <a:latin typeface="IBM Plex Sans Light" panose="020B0403050203000203" pitchFamily="34" charset="0"/>
        <a:ea typeface="+mn-ea"/>
        <a:cs typeface="+mn-cs"/>
      </a:defRPr>
    </a:lvl2pPr>
    <a:lvl3pPr marL="914400" algn="l" defTabSz="914400" rtl="0" eaLnBrk="1" latinLnBrk="0" hangingPunct="1">
      <a:defRPr sz="1200" b="0" i="0" kern="1200">
        <a:solidFill>
          <a:schemeClr val="tx1"/>
        </a:solidFill>
        <a:latin typeface="IBM Plex Sans Light" panose="020B0403050203000203" pitchFamily="34" charset="0"/>
        <a:ea typeface="+mn-ea"/>
        <a:cs typeface="+mn-cs"/>
      </a:defRPr>
    </a:lvl3pPr>
    <a:lvl4pPr marL="1371600" algn="l" defTabSz="914400" rtl="0" eaLnBrk="1" latinLnBrk="0" hangingPunct="1">
      <a:defRPr sz="1200" b="0" i="0" kern="1200">
        <a:solidFill>
          <a:schemeClr val="tx1"/>
        </a:solidFill>
        <a:latin typeface="IBM Plex Sans Light" panose="020B0403050203000203" pitchFamily="34" charset="0"/>
        <a:ea typeface="+mn-ea"/>
        <a:cs typeface="+mn-cs"/>
      </a:defRPr>
    </a:lvl4pPr>
    <a:lvl5pPr marL="1828800" algn="l" defTabSz="914400" rtl="0" eaLnBrk="1" latinLnBrk="0" hangingPunct="1">
      <a:defRPr sz="1200" b="0" i="0" kern="1200">
        <a:solidFill>
          <a:schemeClr val="tx1"/>
        </a:solidFill>
        <a:latin typeface="IBM Plex Sans Light" panose="020B04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IBM Plex Sans Light" panose="020B040305020300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IBM Plex Sans Light" panose="020B0403050203000203" pitchFamily="34" charset="0"/>
              <a:ea typeface="+mn-ea"/>
              <a:cs typeface="+mn-cs"/>
            </a:endParaRPr>
          </a:p>
        </p:txBody>
      </p:sp>
    </p:spTree>
    <p:extLst>
      <p:ext uri="{BB962C8B-B14F-4D97-AF65-F5344CB8AC3E}">
        <p14:creationId xmlns:p14="http://schemas.microsoft.com/office/powerpoint/2010/main" val="3802347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IBM Plex Sans Light"/>
              </a:rPr>
              <a:t>1. JPMC - Recovered capacity and you can mention $72M in savings or if you want you could put that on the slide.</a:t>
            </a:r>
          </a:p>
          <a:p>
            <a:r>
              <a:rPr lang="en-US" dirty="0">
                <a:latin typeface="IBM Plex Sans Light"/>
              </a:rPr>
              <a:t>2. Bank of America - Turbonomic gets application performance metrics from APM (AppD and Dynatrace), enabling significantly higher densities while still achieving their target application service level objectives.</a:t>
            </a:r>
          </a:p>
          <a:p>
            <a:r>
              <a:rPr lang="en-US" dirty="0">
                <a:latin typeface="IBM Plex Sans Light"/>
              </a:rPr>
              <a:t>3. Citi Group - Turbonomic enabled their entire customer facing workforce to move to remote work over a weekend and their virtual desktop performance actually got better because Turbo automation made better resourcing decisions at each layer of the stack.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281D9D-04CF-CE40-9989-3DFEFE5FD413}" type="slidenum">
              <a:rPr kumimoji="0" lang="en-US" sz="1200" b="0" i="0" u="none" strike="noStrike" kern="1200" cap="none" spc="0" normalizeH="0" baseline="0" noProof="0" smtClean="0">
                <a:ln>
                  <a:noFill/>
                </a:ln>
                <a:solidFill>
                  <a:prstClr val="black"/>
                </a:solidFill>
                <a:effectLst/>
                <a:uLnTx/>
                <a:uFillTx/>
                <a:latin typeface="IBM Plex Sans Light" panose="020B040305020300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IBM Plex Sans Light" panose="020B0403050203000203" pitchFamily="34" charset="0"/>
              <a:ea typeface="+mn-ea"/>
              <a:cs typeface="+mn-cs"/>
            </a:endParaRPr>
          </a:p>
        </p:txBody>
      </p:sp>
    </p:spTree>
    <p:extLst>
      <p:ext uri="{BB962C8B-B14F-4D97-AF65-F5344CB8AC3E}">
        <p14:creationId xmlns:p14="http://schemas.microsoft.com/office/powerpoint/2010/main" val="2993469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db54c9fad1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db54c9fad1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904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281D9D-04CF-CE40-9989-3DFEFE5FD413}" type="slidenum">
              <a:rPr kumimoji="0" lang="en-US" sz="1200" b="0" i="0" u="none" strike="noStrike" kern="1200" cap="none" spc="0" normalizeH="0" baseline="0" noProof="0" smtClean="0">
                <a:ln>
                  <a:noFill/>
                </a:ln>
                <a:solidFill>
                  <a:prstClr val="black"/>
                </a:solidFill>
                <a:effectLst/>
                <a:uLnTx/>
                <a:uFillTx/>
                <a:latin typeface="IBM Plex Sans Light" panose="020B040305020300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IBM Plex Sans Light" panose="020B0403050203000203" pitchFamily="34" charset="0"/>
              <a:ea typeface="+mn-ea"/>
              <a:cs typeface="+mn-cs"/>
            </a:endParaRPr>
          </a:p>
        </p:txBody>
      </p:sp>
    </p:spTree>
    <p:extLst>
      <p:ext uri="{BB962C8B-B14F-4D97-AF65-F5344CB8AC3E}">
        <p14:creationId xmlns:p14="http://schemas.microsoft.com/office/powerpoint/2010/main" val="1900219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281D9D-04CF-CE40-9989-3DFEFE5FD413}" type="slidenum">
              <a:rPr lang="en-US" smtClean="0"/>
              <a:pPr/>
              <a:t>26</a:t>
            </a:fld>
            <a:endParaRPr lang="en-US"/>
          </a:p>
        </p:txBody>
      </p:sp>
    </p:spTree>
    <p:extLst>
      <p:ext uri="{BB962C8B-B14F-4D97-AF65-F5344CB8AC3E}">
        <p14:creationId xmlns:p14="http://schemas.microsoft.com/office/powerpoint/2010/main" val="9681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7EF7C3-5CDC-CD4E-B2F9-1F0A1503EE4E}" type="slidenum">
              <a:rPr lang="en-US" smtClean="0"/>
              <a:t>27</a:t>
            </a:fld>
            <a:endParaRPr lang="en-US"/>
          </a:p>
        </p:txBody>
      </p:sp>
    </p:spTree>
    <p:extLst>
      <p:ext uri="{BB962C8B-B14F-4D97-AF65-F5344CB8AC3E}">
        <p14:creationId xmlns:p14="http://schemas.microsoft.com/office/powerpoint/2010/main" val="1650297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Open: </a:t>
            </a:r>
            <a:r>
              <a:rPr lang="en-US" dirty="0"/>
              <a:t>“The alternative is this (Loading…) </a:t>
            </a:r>
          </a:p>
          <a:p>
            <a:endParaRPr lang="en-US" dirty="0"/>
          </a:p>
          <a:p>
            <a:r>
              <a:rPr lang="en-US" dirty="0"/>
              <a:t>It does not matter where your workloads run today, whether they run on-prem, in a container, in AWS or Azure, as long as those resource tiers are misaligned, and application demand remains unpredictable, performance will always suffer and you’ll be left with this (loading…). </a:t>
            </a:r>
          </a:p>
          <a:p>
            <a:endParaRPr lang="en-US" dirty="0"/>
          </a:p>
          <a:p>
            <a:r>
              <a:rPr lang="en-US" dirty="0"/>
              <a:t>So what you need is to make sure these apps are written and architected well, that’s why you’d leverage one of our technology partners like AppDynamics. Then you need to assure that the resources are going to be continuously and constantly delivered to the application when it demands it.  What we’ve seen in 10 years of delivering this value to customers is that 9/10</a:t>
            </a:r>
            <a:r>
              <a:rPr lang="en-US" baseline="30000" dirty="0"/>
              <a:t>th</a:t>
            </a:r>
            <a:r>
              <a:rPr lang="en-US" dirty="0"/>
              <a:t>’s of the performance constraints within their environment are resource congestion based that ARM can alleviate then prevent through automation.</a:t>
            </a:r>
          </a:p>
          <a:p>
            <a:endParaRPr lang="en-US" dirty="0"/>
          </a:p>
          <a:p>
            <a:r>
              <a:rPr lang="en-US" dirty="0"/>
              <a:t>Combine these two together and it’s incredibly powerful, you will have continuous application performance assurance regardless of where the workloads run, within the datacenter, hybrid, or multi-cloud.”</a:t>
            </a:r>
          </a:p>
        </p:txBody>
      </p:sp>
      <p:sp>
        <p:nvSpPr>
          <p:cNvPr id="4" name="Slide Number Placeholder 3"/>
          <p:cNvSpPr>
            <a:spLocks noGrp="1"/>
          </p:cNvSpPr>
          <p:nvPr>
            <p:ph type="sldNum" sz="quarter" idx="10"/>
          </p:nvPr>
        </p:nvSpPr>
        <p:spPr/>
        <p:txBody>
          <a:bodyPr/>
          <a:lstStyle/>
          <a:p>
            <a:pPr marL="0" marR="0" lvl="0" indent="0" algn="r" defTabSz="939363" rtl="0" eaLnBrk="1" fontAlgn="base" latinLnBrk="0" hangingPunct="1">
              <a:lnSpc>
                <a:spcPct val="100000"/>
              </a:lnSpc>
              <a:spcBef>
                <a:spcPct val="0"/>
              </a:spcBef>
              <a:spcAft>
                <a:spcPct val="0"/>
              </a:spcAft>
              <a:buClrTx/>
              <a:buSzTx/>
              <a:buFontTx/>
              <a:buNone/>
              <a:tabLst/>
              <a:defRPr/>
            </a:pPr>
            <a:fld id="{3F6C1005-B323-4A04-B0D1-DB577C3C2ECA}" type="slidenum">
              <a:rPr kumimoji="0" lang="en-US" sz="1200" b="0" i="0" u="none" strike="noStrike" kern="1200" cap="none" spc="0" normalizeH="0" baseline="0" noProof="0">
                <a:ln>
                  <a:noFill/>
                </a:ln>
                <a:solidFill>
                  <a:prstClr val="black"/>
                </a:solidFill>
                <a:effectLst/>
                <a:uLnTx/>
                <a:uFillTx/>
                <a:latin typeface="Tahoma" charset="0"/>
                <a:ea typeface="ＭＳ Ｐゴシック" charset="-128"/>
                <a:cs typeface="+mn-cs"/>
              </a:rPr>
              <a:pPr marL="0" marR="0" lvl="0" indent="0" algn="r" defTabSz="939363"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Tahoma" charset="0"/>
              <a:ea typeface="ＭＳ Ｐゴシック" charset="-128"/>
              <a:cs typeface="+mn-cs"/>
            </a:endParaRPr>
          </a:p>
        </p:txBody>
      </p:sp>
    </p:spTree>
    <p:extLst>
      <p:ext uri="{BB962C8B-B14F-4D97-AF65-F5344CB8AC3E}">
        <p14:creationId xmlns:p14="http://schemas.microsoft.com/office/powerpoint/2010/main" val="1607121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281D9D-04CF-CE40-9989-3DFEFE5FD413}" type="slidenum">
              <a:rPr kumimoji="0" lang="en-US" sz="1200" b="0" i="0" u="none" strike="noStrike" kern="1200" cap="none" spc="0" normalizeH="0" baseline="0" noProof="0" smtClean="0">
                <a:ln>
                  <a:noFill/>
                </a:ln>
                <a:solidFill>
                  <a:prstClr val="black"/>
                </a:solidFill>
                <a:effectLst/>
                <a:uLnTx/>
                <a:uFillTx/>
                <a:latin typeface="IBM Plex Sans Light" panose="020B040305020300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IBM Plex Sans Light" panose="020B0403050203000203" pitchFamily="34" charset="0"/>
              <a:ea typeface="+mn-ea"/>
              <a:cs typeface="+mn-cs"/>
            </a:endParaRPr>
          </a:p>
        </p:txBody>
      </p:sp>
    </p:spTree>
    <p:extLst>
      <p:ext uri="{BB962C8B-B14F-4D97-AF65-F5344CB8AC3E}">
        <p14:creationId xmlns:p14="http://schemas.microsoft.com/office/powerpoint/2010/main" val="2814502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07CA41-FCEF-4B72-8219-5791C6FC95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Notes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74139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600"/>
              </a:spcBef>
              <a:spcAft>
                <a:spcPts val="0"/>
              </a:spcAft>
              <a:buClrTx/>
              <a:buSzTx/>
              <a:buFontTx/>
              <a:buNone/>
              <a:tabLst/>
              <a:defRPr/>
            </a:pPr>
            <a:r>
              <a:rPr lang="en-US" kern="0" dirty="0">
                <a:solidFill>
                  <a:schemeClr val="bg1"/>
                </a:solidFill>
              </a:rPr>
              <a:t>By 2025, 80% of enterprises will shut down their traditional data centers. (Gartner)</a:t>
            </a:r>
          </a:p>
          <a:p>
            <a:pPr rtl="0" fontAlgn="base"/>
            <a:endParaRPr lang="en-US" sz="1000" b="1" i="0" u="none" strike="noStrike" kern="1200" dirty="0">
              <a:solidFill>
                <a:schemeClr val="bg1"/>
              </a:solidFill>
              <a:effectLst/>
              <a:latin typeface="IBM Plex Sans Light" panose="020B0503050203000203" pitchFamily="34" charset="0"/>
              <a:ea typeface="+mn-ea"/>
              <a:cs typeface="+mn-cs"/>
            </a:endParaRPr>
          </a:p>
          <a:p>
            <a:pPr rtl="0" fontAlgn="base"/>
            <a:endParaRPr lang="en-US" sz="1000" b="1" i="0" u="none" strike="noStrike" kern="1200" dirty="0">
              <a:solidFill>
                <a:schemeClr val="bg1"/>
              </a:solidFill>
              <a:effectLst/>
              <a:latin typeface="IBM Plex Sans Light" panose="020B0503050203000203" pitchFamily="34" charset="0"/>
              <a:ea typeface="+mn-ea"/>
              <a:cs typeface="+mn-cs"/>
            </a:endParaRPr>
          </a:p>
          <a:p>
            <a:pPr rtl="0" fontAlgn="base"/>
            <a:endParaRPr lang="en-US" sz="1000" b="1" i="0" u="none" strike="noStrike" kern="1200" dirty="0">
              <a:solidFill>
                <a:schemeClr val="bg1"/>
              </a:solidFill>
              <a:effectLst/>
              <a:latin typeface="IBM Plex Sans Light" panose="020B0503050203000203" pitchFamily="34" charset="0"/>
              <a:ea typeface="+mn-ea"/>
              <a:cs typeface="+mn-cs"/>
            </a:endParaRPr>
          </a:p>
          <a:p>
            <a:pPr rtl="0" fontAlgn="base"/>
            <a:r>
              <a:rPr lang="en-US" sz="1000" b="1" i="0" u="none" strike="noStrike" kern="1200" dirty="0">
                <a:solidFill>
                  <a:schemeClr val="bg1"/>
                </a:solidFill>
                <a:effectLst/>
                <a:latin typeface="IBM Plex Sans Light" panose="020B0503050203000203" pitchFamily="34" charset="0"/>
                <a:ea typeface="+mn-ea"/>
                <a:cs typeface="+mn-cs"/>
              </a:rPr>
              <a:t>Strategy: </a:t>
            </a:r>
            <a:r>
              <a:rPr lang="en-US" sz="1000" b="0" i="0" u="none" strike="noStrike" kern="1200" dirty="0">
                <a:solidFill>
                  <a:schemeClr val="bg1"/>
                </a:solidFill>
                <a:effectLst/>
                <a:latin typeface="IBM Plex Sans Light" panose="020B0503050203000203" pitchFamily="34" charset="0"/>
                <a:ea typeface="+mn-ea"/>
                <a:cs typeface="+mn-cs"/>
              </a:rPr>
              <a:t>We are evaluating public cloud providers for their ability to support our business goals.</a:t>
            </a:r>
          </a:p>
          <a:p>
            <a:pPr rtl="0" fontAlgn="base"/>
            <a:r>
              <a:rPr lang="en-US" sz="1000" b="1" i="0" u="none" strike="noStrike" kern="1200" dirty="0">
                <a:solidFill>
                  <a:schemeClr val="bg1"/>
                </a:solidFill>
                <a:effectLst/>
                <a:latin typeface="IBM Plex Sans Light" panose="020B0503050203000203" pitchFamily="34" charset="0"/>
                <a:ea typeface="+mn-ea"/>
                <a:cs typeface="+mn-cs"/>
              </a:rPr>
              <a:t>Pre-Production:</a:t>
            </a:r>
            <a:r>
              <a:rPr lang="en-US" sz="1000" b="0" i="0" u="none" strike="noStrike" kern="1200" dirty="0">
                <a:solidFill>
                  <a:schemeClr val="bg1"/>
                </a:solidFill>
                <a:effectLst/>
                <a:latin typeface="IBM Plex Sans Light" panose="020B0503050203000203" pitchFamily="34" charset="0"/>
                <a:ea typeface="+mn-ea"/>
                <a:cs typeface="+mn-cs"/>
              </a:rPr>
              <a:t> We are building cloud capabilities within our organization, having moved the first few application workloads or a non-prod environment; and/or initiating greenfield applications in the cloud.</a:t>
            </a:r>
          </a:p>
          <a:p>
            <a:pPr rtl="0" fontAlgn="base"/>
            <a:r>
              <a:rPr lang="en-US" sz="1000" b="1" i="0" u="none" strike="noStrike" kern="1200" dirty="0">
                <a:solidFill>
                  <a:schemeClr val="bg1"/>
                </a:solidFill>
                <a:effectLst/>
                <a:latin typeface="IBM Plex Sans Light" panose="020B0503050203000203" pitchFamily="34" charset="0"/>
                <a:ea typeface="+mn-ea"/>
                <a:cs typeface="+mn-cs"/>
              </a:rPr>
              <a:t>Early Production: </a:t>
            </a:r>
            <a:r>
              <a:rPr lang="en-US" sz="1000" b="0" i="0" u="none" strike="noStrike" kern="1200" dirty="0">
                <a:solidFill>
                  <a:schemeClr val="bg1"/>
                </a:solidFill>
                <a:effectLst/>
                <a:latin typeface="IBM Plex Sans Light" panose="020B0503050203000203" pitchFamily="34" charset="0"/>
                <a:ea typeface="+mn-ea"/>
                <a:cs typeface="+mn-cs"/>
              </a:rPr>
              <a:t>We have </a:t>
            </a:r>
            <a:r>
              <a:rPr lang="en-US" sz="1000" b="0" i="1" u="none" strike="noStrike" kern="1200" dirty="0">
                <a:solidFill>
                  <a:schemeClr val="bg1"/>
                </a:solidFill>
                <a:effectLst/>
                <a:latin typeface="IBM Plex Sans Light" panose="020B0503050203000203" pitchFamily="34" charset="0"/>
                <a:ea typeface="+mn-ea"/>
                <a:cs typeface="+mn-cs"/>
              </a:rPr>
              <a:t>at least one</a:t>
            </a:r>
            <a:r>
              <a:rPr lang="en-US" sz="1000" b="0" i="0" u="none" strike="noStrike" kern="1200" dirty="0">
                <a:solidFill>
                  <a:schemeClr val="bg1"/>
                </a:solidFill>
                <a:effectLst/>
                <a:latin typeface="IBM Plex Sans Light" panose="020B0503050203000203" pitchFamily="34" charset="0"/>
                <a:ea typeface="+mn-ea"/>
                <a:cs typeface="+mn-cs"/>
              </a:rPr>
              <a:t> business-critical application running in Production in a public cloud—rehosted, replatformed, or greenfield—with a majority of workloads still yet to move.</a:t>
            </a:r>
          </a:p>
          <a:p>
            <a:pPr rtl="0" fontAlgn="base"/>
            <a:r>
              <a:rPr lang="en-US" sz="1000" b="1" i="0" u="none" strike="noStrike" kern="1200" dirty="0">
                <a:solidFill>
                  <a:schemeClr val="bg1"/>
                </a:solidFill>
                <a:effectLst/>
                <a:latin typeface="IBM Plex Sans Light" panose="020B0503050203000203" pitchFamily="34" charset="0"/>
                <a:ea typeface="+mn-ea"/>
                <a:cs typeface="+mn-cs"/>
              </a:rPr>
              <a:t>Advanced Production: </a:t>
            </a:r>
            <a:r>
              <a:rPr lang="en-US" sz="1000" b="0" i="0" u="none" strike="noStrike" kern="1200" dirty="0">
                <a:solidFill>
                  <a:schemeClr val="bg1"/>
                </a:solidFill>
                <a:effectLst/>
                <a:latin typeface="IBM Plex Sans Light" panose="020B0503050203000203" pitchFamily="34" charset="0"/>
                <a:ea typeface="+mn-ea"/>
                <a:cs typeface="+mn-cs"/>
              </a:rPr>
              <a:t>We have multiple business-critical applications running in Production in a public cloud—a majority of our workloads now reside in the public cloud. We may have started </a:t>
            </a:r>
            <a:r>
              <a:rPr lang="en-US" sz="1000" b="0" i="0" u="none" strike="noStrike" kern="1200" dirty="0" err="1">
                <a:solidFill>
                  <a:schemeClr val="bg1"/>
                </a:solidFill>
                <a:effectLst/>
                <a:latin typeface="IBM Plex Sans Light" panose="020B0503050203000203" pitchFamily="34" charset="0"/>
                <a:ea typeface="+mn-ea"/>
                <a:cs typeface="+mn-cs"/>
              </a:rPr>
              <a:t>replatforming</a:t>
            </a:r>
            <a:r>
              <a:rPr lang="en-US" sz="1000" b="0" i="0" u="none" strike="noStrike" kern="1200" dirty="0">
                <a:solidFill>
                  <a:schemeClr val="bg1"/>
                </a:solidFill>
                <a:effectLst/>
                <a:latin typeface="IBM Plex Sans Light" panose="020B0503050203000203" pitchFamily="34" charset="0"/>
                <a:ea typeface="+mn-ea"/>
                <a:cs typeface="+mn-cs"/>
              </a:rPr>
              <a:t> applications, making some changes to the application to begin leverage the benefits of cloud, ex. autoscaling or PaaS services.</a:t>
            </a:r>
          </a:p>
          <a:p>
            <a:r>
              <a:rPr lang="en-US" sz="1000" b="1" i="0" u="none" strike="noStrike" kern="1200" dirty="0">
                <a:solidFill>
                  <a:schemeClr val="bg1"/>
                </a:solidFill>
                <a:effectLst/>
                <a:latin typeface="IBM Plex Sans Light" panose="020B0503050203000203" pitchFamily="34" charset="0"/>
                <a:ea typeface="+mn-ea"/>
                <a:cs typeface="+mn-cs"/>
              </a:rPr>
              <a:t>Business Transformation: </a:t>
            </a:r>
            <a:r>
              <a:rPr lang="en-US" sz="1000" b="0" i="0" u="none" strike="noStrike" kern="1200" dirty="0">
                <a:solidFill>
                  <a:schemeClr val="bg1"/>
                </a:solidFill>
                <a:effectLst/>
                <a:latin typeface="IBM Plex Sans Light" panose="020B0503050203000203" pitchFamily="34" charset="0"/>
                <a:ea typeface="+mn-ea"/>
                <a:cs typeface="+mn-cs"/>
              </a:rPr>
              <a:t>Cloud-first strategy in place with business-critical applications leveraging cloud native, PaaS, and other non-differentiating services provided by cloud service providers.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Group Name / DOC ID / Month XX, 2022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1927277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7EF7C3-5CDC-CD4E-B2F9-1F0A1503EE4E}" type="slidenum">
              <a:rPr lang="en-US" smtClean="0"/>
              <a:t>10</a:t>
            </a:fld>
            <a:endParaRPr lang="en-US"/>
          </a:p>
        </p:txBody>
      </p:sp>
    </p:spTree>
    <p:extLst>
      <p:ext uri="{BB962C8B-B14F-4D97-AF65-F5344CB8AC3E}">
        <p14:creationId xmlns:p14="http://schemas.microsoft.com/office/powerpoint/2010/main" val="262552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IBM Plex Sans Light"/>
            </a:endParaRPr>
          </a:p>
        </p:txBody>
      </p:sp>
      <p:sp>
        <p:nvSpPr>
          <p:cNvPr id="4" name="Slide Number Placeholder 3"/>
          <p:cNvSpPr>
            <a:spLocks noGrp="1"/>
          </p:cNvSpPr>
          <p:nvPr>
            <p:ph type="sldNum" sz="quarter" idx="5"/>
          </p:nvPr>
        </p:nvSpPr>
        <p:spPr/>
        <p:txBody>
          <a:bodyPr/>
          <a:lstStyle/>
          <a:p>
            <a:fld id="{EC281D9D-04CF-CE40-9989-3DFEFE5FD413}" type="slidenum">
              <a:rPr lang="en-US" smtClean="0"/>
              <a:pPr/>
              <a:t>16</a:t>
            </a:fld>
            <a:endParaRPr lang="en-US"/>
          </a:p>
        </p:txBody>
      </p:sp>
    </p:spTree>
    <p:extLst>
      <p:ext uri="{BB962C8B-B14F-4D97-AF65-F5344CB8AC3E}">
        <p14:creationId xmlns:p14="http://schemas.microsoft.com/office/powerpoint/2010/main" val="916271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281D9D-04CF-CE40-9989-3DFEFE5FD413}" type="slidenum">
              <a:rPr kumimoji="0" lang="en-US" sz="1200" b="0" i="0" u="none" strike="noStrike" kern="1200" cap="none" spc="0" normalizeH="0" baseline="0" noProof="0" smtClean="0">
                <a:ln>
                  <a:noFill/>
                </a:ln>
                <a:solidFill>
                  <a:prstClr val="black"/>
                </a:solidFill>
                <a:effectLst/>
                <a:uLnTx/>
                <a:uFillTx/>
                <a:latin typeface="IBM Plex Sans Light" panose="020B040305020300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IBM Plex Sans Light" panose="020B0403050203000203" pitchFamily="34" charset="0"/>
              <a:ea typeface="+mn-ea"/>
              <a:cs typeface="+mn-cs"/>
            </a:endParaRPr>
          </a:p>
        </p:txBody>
      </p:sp>
    </p:spTree>
    <p:extLst>
      <p:ext uri="{BB962C8B-B14F-4D97-AF65-F5344CB8AC3E}">
        <p14:creationId xmlns:p14="http://schemas.microsoft.com/office/powerpoint/2010/main" val="2114285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IBM Plex Sans Light"/>
            </a:endParaRPr>
          </a:p>
        </p:txBody>
      </p:sp>
      <p:sp>
        <p:nvSpPr>
          <p:cNvPr id="4" name="Slide Number Placeholder 3"/>
          <p:cNvSpPr>
            <a:spLocks noGrp="1"/>
          </p:cNvSpPr>
          <p:nvPr>
            <p:ph type="sldNum" sz="quarter" idx="5"/>
          </p:nvPr>
        </p:nvSpPr>
        <p:spPr/>
        <p:txBody>
          <a:bodyPr/>
          <a:lstStyle/>
          <a:p>
            <a:fld id="{EC281D9D-04CF-CE40-9989-3DFEFE5FD413}" type="slidenum">
              <a:rPr lang="en-US" smtClean="0"/>
              <a:pPr/>
              <a:t>18</a:t>
            </a:fld>
            <a:endParaRPr lang="en-US"/>
          </a:p>
        </p:txBody>
      </p:sp>
    </p:spTree>
    <p:extLst>
      <p:ext uri="{BB962C8B-B14F-4D97-AF65-F5344CB8AC3E}">
        <p14:creationId xmlns:p14="http://schemas.microsoft.com/office/powerpoint/2010/main" val="34826412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jp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3.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3.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C54A-2404-2742-8F38-024861D14A60}"/>
              </a:ext>
            </a:extLst>
          </p:cNvPr>
          <p:cNvSpPr>
            <a:spLocks noGrp="1"/>
          </p:cNvSpPr>
          <p:nvPr>
            <p:ph type="title"/>
          </p:nvPr>
        </p:nvSpPr>
        <p:spPr>
          <a:xfrm>
            <a:off x="784860" y="4071257"/>
            <a:ext cx="4936671" cy="1500051"/>
          </a:xfrm>
        </p:spPr>
        <p:txBody>
          <a:bodyPr/>
          <a:lstStyle>
            <a:lvl1pPr>
              <a:defRPr sz="3200">
                <a:solidFill>
                  <a:schemeClr val="tx1"/>
                </a:solidFill>
              </a:defRPr>
            </a:lvl1pPr>
          </a:lstStyle>
          <a:p>
            <a:r>
              <a:rPr lang="en-GB"/>
              <a:t>Click to edit Master title style</a:t>
            </a:r>
            <a:endParaRPr lang="en-US"/>
          </a:p>
        </p:txBody>
      </p:sp>
      <p:sp>
        <p:nvSpPr>
          <p:cNvPr id="9" name="Text Placeholder 8">
            <a:extLst>
              <a:ext uri="{FF2B5EF4-FFF2-40B4-BE49-F238E27FC236}">
                <a16:creationId xmlns:a16="http://schemas.microsoft.com/office/drawing/2014/main" id="{8DA7BEF4-33F0-DE40-98A3-BFC44C6A2600}"/>
              </a:ext>
            </a:extLst>
          </p:cNvPr>
          <p:cNvSpPr>
            <a:spLocks noGrp="1"/>
          </p:cNvSpPr>
          <p:nvPr>
            <p:ph type="body" sz="quarter" idx="10" hasCustomPrompt="1"/>
          </p:nvPr>
        </p:nvSpPr>
        <p:spPr>
          <a:xfrm>
            <a:off x="784225" y="5695088"/>
            <a:ext cx="4936670" cy="504825"/>
          </a:xfrm>
        </p:spPr>
        <p:txBody>
          <a:bodyPr/>
          <a:lstStyle>
            <a:lvl1pPr marL="0" indent="0" algn="l">
              <a:buNone/>
              <a:defRPr sz="2000">
                <a:solidFill>
                  <a:schemeClr val="tx1"/>
                </a:solidFill>
              </a:defRPr>
            </a:lvl1pPr>
          </a:lstStyle>
          <a:p>
            <a:pPr lvl="0"/>
            <a:r>
              <a:rPr lang="en-US"/>
              <a:t>Subhead</a:t>
            </a:r>
          </a:p>
        </p:txBody>
      </p:sp>
      <p:pic>
        <p:nvPicPr>
          <p:cNvPr id="5" name="Picture 4" descr="Logo, icon&#10;&#10;Description automatically generated">
            <a:extLst>
              <a:ext uri="{FF2B5EF4-FFF2-40B4-BE49-F238E27FC236}">
                <a16:creationId xmlns:a16="http://schemas.microsoft.com/office/drawing/2014/main" id="{8B088186-44EE-4849-BD6C-28ADFFD3BA52}"/>
              </a:ext>
            </a:extLst>
          </p:cNvPr>
          <p:cNvPicPr>
            <a:picLocks noChangeAspect="1"/>
          </p:cNvPicPr>
          <p:nvPr userDrawn="1"/>
        </p:nvPicPr>
        <p:blipFill>
          <a:blip r:embed="rId3"/>
          <a:stretch>
            <a:fillRect/>
          </a:stretch>
        </p:blipFill>
        <p:spPr>
          <a:xfrm>
            <a:off x="784860" y="3154680"/>
            <a:ext cx="1753696" cy="548640"/>
          </a:xfrm>
          <a:prstGeom prst="rect">
            <a:avLst/>
          </a:prstGeom>
        </p:spPr>
      </p:pic>
    </p:spTree>
    <p:extLst>
      <p:ext uri="{BB962C8B-B14F-4D97-AF65-F5344CB8AC3E}">
        <p14:creationId xmlns:p14="http://schemas.microsoft.com/office/powerpoint/2010/main" val="3386024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Side-by-S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7B80683D-3E41-0945-AE96-B3C8EB7C60EF}"/>
              </a:ext>
            </a:extLst>
          </p:cNvPr>
          <p:cNvSpPr>
            <a:spLocks noGrp="1"/>
          </p:cNvSpPr>
          <p:nvPr>
            <p:ph type="pic" sz="quarter" idx="14" hasCustomPrompt="1"/>
          </p:nvPr>
        </p:nvSpPr>
        <p:spPr>
          <a:xfrm>
            <a:off x="495301" y="868134"/>
            <a:ext cx="5368785" cy="5454085"/>
          </a:xfrm>
          <a:noFill/>
        </p:spPr>
        <p:txBody>
          <a:bodyPr anchor="ctr" anchorCtr="0"/>
          <a:lstStyle>
            <a:lvl1pPr marL="0" indent="0" algn="ctr">
              <a:buNone/>
              <a:defRPr/>
            </a:lvl1pPr>
          </a:lstStyle>
          <a:p>
            <a:r>
              <a:rPr lang="en-US"/>
              <a:t>Drag + Drop Image</a:t>
            </a:r>
          </a:p>
        </p:txBody>
      </p:sp>
      <p:sp>
        <p:nvSpPr>
          <p:cNvPr id="7" name="Picture Placeholder 6">
            <a:extLst>
              <a:ext uri="{FF2B5EF4-FFF2-40B4-BE49-F238E27FC236}">
                <a16:creationId xmlns:a16="http://schemas.microsoft.com/office/drawing/2014/main" id="{3080AFC6-399D-3743-8B28-EF71D99AF897}"/>
              </a:ext>
            </a:extLst>
          </p:cNvPr>
          <p:cNvSpPr>
            <a:spLocks noGrp="1"/>
          </p:cNvSpPr>
          <p:nvPr>
            <p:ph type="pic" sz="quarter" idx="13" hasCustomPrompt="1"/>
          </p:nvPr>
        </p:nvSpPr>
        <p:spPr>
          <a:xfrm>
            <a:off x="6327915" y="868134"/>
            <a:ext cx="5368785" cy="5454085"/>
          </a:xfrm>
          <a:noFill/>
        </p:spPr>
        <p:txBody>
          <a:bodyPr anchor="ctr" anchorCtr="0"/>
          <a:lstStyle>
            <a:lvl1pPr marL="0" indent="0" algn="ctr">
              <a:buNone/>
              <a:defRPr/>
            </a:lvl1pPr>
          </a:lstStyle>
          <a:p>
            <a:r>
              <a:rPr lang="en-US"/>
              <a:t>Drag + Drop Image</a:t>
            </a:r>
          </a:p>
        </p:txBody>
      </p:sp>
      <p:sp>
        <p:nvSpPr>
          <p:cNvPr id="9" name="Content Placeholder 2">
            <a:extLst>
              <a:ext uri="{FF2B5EF4-FFF2-40B4-BE49-F238E27FC236}">
                <a16:creationId xmlns:a16="http://schemas.microsoft.com/office/drawing/2014/main" id="{3B3BAA9A-4A9B-FF4B-BBBF-0D6F78E84704}"/>
              </a:ext>
            </a:extLst>
          </p:cNvPr>
          <p:cNvSpPr>
            <a:spLocks noGrp="1"/>
          </p:cNvSpPr>
          <p:nvPr>
            <p:ph idx="1"/>
          </p:nvPr>
        </p:nvSpPr>
        <p:spPr>
          <a:xfrm>
            <a:off x="495300" y="462642"/>
            <a:ext cx="5368784" cy="243839"/>
          </a:xfrm>
        </p:spPr>
        <p:txBody>
          <a:bodyPr lIns="0" tIns="0" rIns="91440" bIns="0">
            <a:noAutofit/>
          </a:bodyPr>
          <a:lstStyle>
            <a:lvl1pPr marL="0" indent="0">
              <a:buSzPct val="115000"/>
              <a:buNone/>
              <a:defRPr sz="1600"/>
            </a:lvl1pPr>
            <a:lvl2pPr>
              <a:buSzPct val="115000"/>
              <a:defRPr/>
            </a:lvl2pPr>
            <a:lvl3pPr>
              <a:buSzPct val="115000"/>
              <a:defRPr/>
            </a:lvl3pPr>
            <a:lvl4pPr>
              <a:buSzPct val="115000"/>
              <a:defRPr/>
            </a:lvl4pPr>
            <a:lvl5pPr>
              <a:buSzPct val="115000"/>
              <a:defRPr/>
            </a:lvl5pPr>
          </a:lstStyle>
          <a:p>
            <a:pPr lvl="0"/>
            <a:r>
              <a:rPr lang="en-GB"/>
              <a:t>Click to edit Master text styles</a:t>
            </a:r>
          </a:p>
        </p:txBody>
      </p:sp>
      <p:sp>
        <p:nvSpPr>
          <p:cNvPr id="10" name="Content Placeholder 2">
            <a:extLst>
              <a:ext uri="{FF2B5EF4-FFF2-40B4-BE49-F238E27FC236}">
                <a16:creationId xmlns:a16="http://schemas.microsoft.com/office/drawing/2014/main" id="{902D387C-D5A8-5440-86C3-30396642B665}"/>
              </a:ext>
            </a:extLst>
          </p:cNvPr>
          <p:cNvSpPr>
            <a:spLocks noGrp="1"/>
          </p:cNvSpPr>
          <p:nvPr>
            <p:ph idx="15"/>
          </p:nvPr>
        </p:nvSpPr>
        <p:spPr>
          <a:xfrm>
            <a:off x="6327915" y="462642"/>
            <a:ext cx="5368784" cy="243839"/>
          </a:xfrm>
        </p:spPr>
        <p:txBody>
          <a:bodyPr lIns="0" tIns="0" rIns="91440" bIns="0">
            <a:noAutofit/>
          </a:bodyPr>
          <a:lstStyle>
            <a:lvl1pPr marL="0" indent="0">
              <a:buSzPct val="115000"/>
              <a:buNone/>
              <a:defRPr sz="1600"/>
            </a:lvl1pPr>
            <a:lvl2pPr>
              <a:buSzPct val="115000"/>
              <a:defRPr/>
            </a:lvl2pPr>
            <a:lvl3pPr>
              <a:buSzPct val="115000"/>
              <a:defRPr/>
            </a:lvl3pPr>
            <a:lvl4pPr>
              <a:buSzPct val="115000"/>
              <a:defRPr/>
            </a:lvl4pPr>
            <a:lvl5pPr>
              <a:buSzPct val="115000"/>
              <a:defRPr/>
            </a:lvl5pPr>
          </a:lstStyle>
          <a:p>
            <a:pPr lvl="0"/>
            <a:r>
              <a:rPr lang="en-GB"/>
              <a:t>Click to edit Master text styles</a:t>
            </a:r>
          </a:p>
        </p:txBody>
      </p:sp>
      <p:pic>
        <p:nvPicPr>
          <p:cNvPr id="11" name="Picture 10" descr="Logo, icon&#10;&#10;Description automatically generated">
            <a:extLst>
              <a:ext uri="{FF2B5EF4-FFF2-40B4-BE49-F238E27FC236}">
                <a16:creationId xmlns:a16="http://schemas.microsoft.com/office/drawing/2014/main" id="{6EACB990-239D-47FC-BB94-C6CEBEB8F196}"/>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12" name="Footer Placeholder">
            <a:extLst>
              <a:ext uri="{FF2B5EF4-FFF2-40B4-BE49-F238E27FC236}">
                <a16:creationId xmlns:a16="http://schemas.microsoft.com/office/drawing/2014/main" id="{ABD8704C-5703-4B2F-86F9-4E3F980BAC15}"/>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a:t> © 2021 Turbonomic, an IBM Company</a:t>
            </a:r>
          </a:p>
        </p:txBody>
      </p:sp>
    </p:spTree>
    <p:extLst>
      <p:ext uri="{BB962C8B-B14F-4D97-AF65-F5344CB8AC3E}">
        <p14:creationId xmlns:p14="http://schemas.microsoft.com/office/powerpoint/2010/main" val="298330202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64604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89071"/>
          </a:xfrm>
          <a:prstGeom prst="rect">
            <a:avLst/>
          </a:prstGeom>
        </p:spPr>
        <p:txBody>
          <a:bodyPr tIns="91440" anchor="ctr"/>
          <a:lstStyle>
            <a:lvl1pPr algn="ctr" defTabSz="1219170" rtl="0" eaLnBrk="1" latinLnBrk="0" hangingPunct="1">
              <a:lnSpc>
                <a:spcPct val="90000"/>
              </a:lnSpc>
              <a:spcBef>
                <a:spcPct val="0"/>
              </a:spcBef>
              <a:buNone/>
              <a:defRPr lang="en-US" sz="2667" b="1" kern="1200" dirty="0">
                <a:solidFill>
                  <a:schemeClr val="tx1"/>
                </a:solidFill>
                <a:effectLst>
                  <a:outerShdw blurRad="50800" dist="38100" dir="2700000" algn="tl" rotWithShape="0">
                    <a:prstClr val="black">
                      <a:alpha val="40000"/>
                    </a:prstClr>
                  </a:outerShdw>
                </a:effectLst>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p>
        </p:txBody>
      </p:sp>
      <p:sp>
        <p:nvSpPr>
          <p:cNvPr id="3" name="Content Placeholder 2"/>
          <p:cNvSpPr>
            <a:spLocks noGrp="1"/>
          </p:cNvSpPr>
          <p:nvPr>
            <p:ph idx="1"/>
          </p:nvPr>
        </p:nvSpPr>
        <p:spPr>
          <a:xfrm>
            <a:off x="838200" y="1054198"/>
            <a:ext cx="10515600" cy="5081133"/>
          </a:xfrm>
          <a:prstGeom prst="rect">
            <a:avLst/>
          </a:prstGeom>
        </p:spPr>
        <p:txBody>
          <a:bodyPr lIns="91440" tIns="91440" bIns="91440"/>
          <a:lstStyle>
            <a:lvl1pPr>
              <a:lnSpc>
                <a:spcPct val="110000"/>
              </a:lnSpc>
              <a:spcAft>
                <a:spcPts val="0"/>
              </a:spcAft>
              <a:defRPr sz="1600">
                <a:effectLst>
                  <a:outerShdw blurRad="50800" dist="38100" dir="2700000" algn="tl" rotWithShape="0">
                    <a:prstClr val="black">
                      <a:alpha val="40000"/>
                    </a:prstClr>
                  </a:outerShdw>
                </a:effectLst>
                <a:latin typeface="+mn-lt"/>
              </a:defRPr>
            </a:lvl1pPr>
            <a:lvl2pPr>
              <a:lnSpc>
                <a:spcPct val="110000"/>
              </a:lnSpc>
              <a:spcAft>
                <a:spcPts val="0"/>
              </a:spcAft>
              <a:defRPr sz="1467">
                <a:effectLst>
                  <a:outerShdw blurRad="50800" dist="38100" dir="2700000" algn="tl" rotWithShape="0">
                    <a:prstClr val="black">
                      <a:alpha val="40000"/>
                    </a:prstClr>
                  </a:outerShdw>
                </a:effectLst>
                <a:latin typeface="+mn-lt"/>
              </a:defRPr>
            </a:lvl2pPr>
            <a:lvl3pPr>
              <a:lnSpc>
                <a:spcPct val="110000"/>
              </a:lnSpc>
              <a:spcAft>
                <a:spcPts val="0"/>
              </a:spcAft>
              <a:defRPr sz="1400">
                <a:effectLst>
                  <a:outerShdw blurRad="50800" dist="38100" dir="2700000" algn="tl" rotWithShape="0">
                    <a:prstClr val="black">
                      <a:alpha val="40000"/>
                    </a:prstClr>
                  </a:outerShdw>
                </a:effectLst>
                <a:latin typeface="+mn-lt"/>
              </a:defRPr>
            </a:lvl3pPr>
            <a:lvl4pPr>
              <a:lnSpc>
                <a:spcPct val="110000"/>
              </a:lnSpc>
              <a:spcAft>
                <a:spcPts val="0"/>
              </a:spcAft>
              <a:defRPr sz="1333">
                <a:effectLst>
                  <a:outerShdw blurRad="50800" dist="38100" dir="2700000" algn="tl" rotWithShape="0">
                    <a:prstClr val="black">
                      <a:alpha val="40000"/>
                    </a:prstClr>
                  </a:outerShdw>
                </a:effectLst>
                <a:latin typeface="+mn-lt"/>
              </a:defRPr>
            </a:lvl4pPr>
            <a:lvl5pPr>
              <a:lnSpc>
                <a:spcPct val="110000"/>
              </a:lnSpc>
              <a:spcAft>
                <a:spcPts val="0"/>
              </a:spcAft>
              <a:defRPr sz="1333">
                <a:effectLst>
                  <a:outerShdw blurRad="50800" dist="38100" dir="2700000" algn="tl" rotWithShape="0">
                    <a:prstClr val="black">
                      <a:alpha val="40000"/>
                    </a:prstClr>
                  </a:outerShdw>
                </a:effectLst>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236593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89071"/>
          </a:xfrm>
          <a:prstGeom prst="rect">
            <a:avLst/>
          </a:prstGeom>
        </p:spPr>
        <p:txBody>
          <a:bodyPr tIns="91440" anchor="ctr"/>
          <a:lstStyle>
            <a:lvl1pPr algn="ctr" defTabSz="1219170" rtl="0" eaLnBrk="1" latinLnBrk="0" hangingPunct="1">
              <a:lnSpc>
                <a:spcPct val="90000"/>
              </a:lnSpc>
              <a:spcBef>
                <a:spcPct val="0"/>
              </a:spcBef>
              <a:buNone/>
              <a:defRPr lang="en-US" sz="2667" b="1" kern="1200" dirty="0">
                <a:solidFill>
                  <a:schemeClr val="tx1"/>
                </a:solidFill>
                <a:effectLst>
                  <a:outerShdw blurRad="50800" dist="38100" dir="2700000" algn="tl" rotWithShape="0">
                    <a:prstClr val="black">
                      <a:alpha val="40000"/>
                    </a:prstClr>
                  </a:outerShdw>
                </a:effectLst>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p>
        </p:txBody>
      </p:sp>
    </p:spTree>
    <p:extLst>
      <p:ext uri="{BB962C8B-B14F-4D97-AF65-F5344CB8AC3E}">
        <p14:creationId xmlns:p14="http://schemas.microsoft.com/office/powerpoint/2010/main" val="57330896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7"/>
            <a:ext cx="10515600" cy="5691544"/>
          </a:xfrm>
          <a:prstGeom prst="rect">
            <a:avLst/>
          </a:prstGeom>
        </p:spPr>
        <p:txBody>
          <a:bodyPr lIns="91440" tIns="91440" bIns="91440"/>
          <a:lstStyle>
            <a:lvl1pPr>
              <a:lnSpc>
                <a:spcPct val="110000"/>
              </a:lnSpc>
              <a:spcAft>
                <a:spcPts val="0"/>
              </a:spcAft>
              <a:defRPr sz="1600">
                <a:effectLst>
                  <a:outerShdw blurRad="50800" dist="38100" dir="2700000" algn="tl" rotWithShape="0">
                    <a:prstClr val="black">
                      <a:alpha val="40000"/>
                    </a:prstClr>
                  </a:outerShdw>
                </a:effectLst>
                <a:latin typeface="+mn-lt"/>
              </a:defRPr>
            </a:lvl1pPr>
            <a:lvl2pPr>
              <a:lnSpc>
                <a:spcPct val="110000"/>
              </a:lnSpc>
              <a:spcAft>
                <a:spcPts val="0"/>
              </a:spcAft>
              <a:defRPr sz="1467">
                <a:effectLst>
                  <a:outerShdw blurRad="50800" dist="38100" dir="2700000" algn="tl" rotWithShape="0">
                    <a:prstClr val="black">
                      <a:alpha val="40000"/>
                    </a:prstClr>
                  </a:outerShdw>
                </a:effectLst>
                <a:latin typeface="+mn-lt"/>
              </a:defRPr>
            </a:lvl2pPr>
            <a:lvl3pPr>
              <a:lnSpc>
                <a:spcPct val="110000"/>
              </a:lnSpc>
              <a:spcAft>
                <a:spcPts val="0"/>
              </a:spcAft>
              <a:defRPr sz="1400">
                <a:effectLst>
                  <a:outerShdw blurRad="50800" dist="38100" dir="2700000" algn="tl" rotWithShape="0">
                    <a:prstClr val="black">
                      <a:alpha val="40000"/>
                    </a:prstClr>
                  </a:outerShdw>
                </a:effectLst>
                <a:latin typeface="+mn-lt"/>
              </a:defRPr>
            </a:lvl3pPr>
            <a:lvl4pPr>
              <a:lnSpc>
                <a:spcPct val="110000"/>
              </a:lnSpc>
              <a:spcAft>
                <a:spcPts val="0"/>
              </a:spcAft>
              <a:defRPr sz="1333">
                <a:effectLst>
                  <a:outerShdw blurRad="50800" dist="38100" dir="2700000" algn="tl" rotWithShape="0">
                    <a:prstClr val="black">
                      <a:alpha val="40000"/>
                    </a:prstClr>
                  </a:outerShdw>
                </a:effectLst>
                <a:latin typeface="+mn-lt"/>
              </a:defRPr>
            </a:lvl4pPr>
            <a:lvl5pPr>
              <a:lnSpc>
                <a:spcPct val="110000"/>
              </a:lnSpc>
              <a:spcAft>
                <a:spcPts val="0"/>
              </a:spcAft>
              <a:defRPr sz="1333">
                <a:effectLst>
                  <a:outerShdw blurRad="50800" dist="38100" dir="2700000" algn="tl" rotWithShape="0">
                    <a:prstClr val="black">
                      <a:alpha val="40000"/>
                    </a:prstClr>
                  </a:outerShdw>
                </a:effectLst>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849536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 2 Column - 5 / 7">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89071"/>
          </a:xfrm>
          <a:prstGeom prst="rect">
            <a:avLst/>
          </a:prstGeom>
        </p:spPr>
        <p:txBody>
          <a:bodyPr tIns="91440" anchor="ctr"/>
          <a:lstStyle>
            <a:lvl1pPr algn="ctr" defTabSz="1219170" rtl="0" eaLnBrk="1" latinLnBrk="0" hangingPunct="1">
              <a:lnSpc>
                <a:spcPct val="90000"/>
              </a:lnSpc>
              <a:spcBef>
                <a:spcPct val="0"/>
              </a:spcBef>
              <a:buNone/>
              <a:defRPr lang="en-US" sz="2667" b="1" kern="1200" dirty="0">
                <a:solidFill>
                  <a:schemeClr val="tx1"/>
                </a:solidFill>
                <a:effectLst>
                  <a:outerShdw blurRad="50800" dist="38100" dir="2700000" algn="tl" rotWithShape="0">
                    <a:prstClr val="black">
                      <a:alpha val="40000"/>
                    </a:prstClr>
                  </a:outerShdw>
                </a:effectLst>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p>
        </p:txBody>
      </p:sp>
      <p:sp>
        <p:nvSpPr>
          <p:cNvPr id="3" name="Content Placeholder 2"/>
          <p:cNvSpPr>
            <a:spLocks noGrp="1"/>
          </p:cNvSpPr>
          <p:nvPr>
            <p:ph idx="1"/>
          </p:nvPr>
        </p:nvSpPr>
        <p:spPr>
          <a:xfrm>
            <a:off x="838201" y="1054197"/>
            <a:ext cx="3936344" cy="5068024"/>
          </a:xfrm>
          <a:prstGeom prst="rect">
            <a:avLst/>
          </a:prstGeom>
        </p:spPr>
        <p:txBody>
          <a:bodyPr lIns="91440" tIns="91440" bIns="91440"/>
          <a:lstStyle>
            <a:lvl1pPr>
              <a:lnSpc>
                <a:spcPct val="110000"/>
              </a:lnSpc>
              <a:spcAft>
                <a:spcPts val="0"/>
              </a:spcAft>
              <a:defRPr sz="1600">
                <a:effectLst>
                  <a:outerShdw blurRad="50800" dist="38100" dir="2700000" algn="tl" rotWithShape="0">
                    <a:prstClr val="black">
                      <a:alpha val="40000"/>
                    </a:prstClr>
                  </a:outerShdw>
                </a:effectLst>
                <a:latin typeface="+mn-lt"/>
              </a:defRPr>
            </a:lvl1pPr>
            <a:lvl2pPr>
              <a:lnSpc>
                <a:spcPct val="110000"/>
              </a:lnSpc>
              <a:spcAft>
                <a:spcPts val="0"/>
              </a:spcAft>
              <a:defRPr sz="1467">
                <a:effectLst>
                  <a:outerShdw blurRad="50800" dist="38100" dir="2700000" algn="tl" rotWithShape="0">
                    <a:prstClr val="black">
                      <a:alpha val="40000"/>
                    </a:prstClr>
                  </a:outerShdw>
                </a:effectLst>
                <a:latin typeface="+mn-lt"/>
              </a:defRPr>
            </a:lvl2pPr>
            <a:lvl3pPr>
              <a:lnSpc>
                <a:spcPct val="110000"/>
              </a:lnSpc>
              <a:spcAft>
                <a:spcPts val="0"/>
              </a:spcAft>
              <a:defRPr sz="1400">
                <a:effectLst>
                  <a:outerShdw blurRad="50800" dist="38100" dir="2700000" algn="tl" rotWithShape="0">
                    <a:prstClr val="black">
                      <a:alpha val="40000"/>
                    </a:prstClr>
                  </a:outerShdw>
                </a:effectLst>
                <a:latin typeface="+mn-lt"/>
              </a:defRPr>
            </a:lvl3pPr>
            <a:lvl4pPr>
              <a:lnSpc>
                <a:spcPct val="110000"/>
              </a:lnSpc>
              <a:spcAft>
                <a:spcPts val="0"/>
              </a:spcAft>
              <a:defRPr sz="1333">
                <a:effectLst>
                  <a:outerShdw blurRad="50800" dist="38100" dir="2700000" algn="tl" rotWithShape="0">
                    <a:prstClr val="black">
                      <a:alpha val="40000"/>
                    </a:prstClr>
                  </a:outerShdw>
                </a:effectLst>
                <a:latin typeface="+mn-lt"/>
              </a:defRPr>
            </a:lvl4pPr>
            <a:lvl5pPr>
              <a:lnSpc>
                <a:spcPct val="110000"/>
              </a:lnSpc>
              <a:spcAft>
                <a:spcPts val="0"/>
              </a:spcAft>
              <a:defRPr sz="1333">
                <a:effectLst>
                  <a:outerShdw blurRad="50800" dist="38100" dir="2700000" algn="tl" rotWithShape="0">
                    <a:prstClr val="black">
                      <a:alpha val="40000"/>
                    </a:prstClr>
                  </a:outerShdw>
                </a:effectLst>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4774546" y="1054197"/>
            <a:ext cx="6579255" cy="5068024"/>
          </a:xfrm>
          <a:prstGeom prst="rect">
            <a:avLst/>
          </a:prstGeom>
        </p:spPr>
        <p:txBody>
          <a:bodyPr lIns="91440" tIns="91440" bIns="91440"/>
          <a:lstStyle>
            <a:lvl1pPr>
              <a:lnSpc>
                <a:spcPct val="110000"/>
              </a:lnSpc>
              <a:spcAft>
                <a:spcPts val="0"/>
              </a:spcAft>
              <a:defRPr sz="1600">
                <a:effectLst>
                  <a:outerShdw blurRad="50800" dist="38100" dir="2700000" algn="tl" rotWithShape="0">
                    <a:prstClr val="black">
                      <a:alpha val="40000"/>
                    </a:prstClr>
                  </a:outerShdw>
                </a:effectLst>
                <a:latin typeface="+mn-lt"/>
              </a:defRPr>
            </a:lvl1pPr>
            <a:lvl2pPr>
              <a:lnSpc>
                <a:spcPct val="110000"/>
              </a:lnSpc>
              <a:spcAft>
                <a:spcPts val="0"/>
              </a:spcAft>
              <a:defRPr sz="1467">
                <a:effectLst>
                  <a:outerShdw blurRad="50800" dist="38100" dir="2700000" algn="tl" rotWithShape="0">
                    <a:prstClr val="black">
                      <a:alpha val="40000"/>
                    </a:prstClr>
                  </a:outerShdw>
                </a:effectLst>
                <a:latin typeface="+mn-lt"/>
              </a:defRPr>
            </a:lvl2pPr>
            <a:lvl3pPr>
              <a:lnSpc>
                <a:spcPct val="110000"/>
              </a:lnSpc>
              <a:spcAft>
                <a:spcPts val="0"/>
              </a:spcAft>
              <a:defRPr sz="1400">
                <a:effectLst>
                  <a:outerShdw blurRad="50800" dist="38100" dir="2700000" algn="tl" rotWithShape="0">
                    <a:prstClr val="black">
                      <a:alpha val="40000"/>
                    </a:prstClr>
                  </a:outerShdw>
                </a:effectLst>
                <a:latin typeface="+mn-lt"/>
              </a:defRPr>
            </a:lvl3pPr>
            <a:lvl4pPr>
              <a:lnSpc>
                <a:spcPct val="110000"/>
              </a:lnSpc>
              <a:spcAft>
                <a:spcPts val="0"/>
              </a:spcAft>
              <a:defRPr sz="1333">
                <a:effectLst>
                  <a:outerShdw blurRad="50800" dist="38100" dir="2700000" algn="tl" rotWithShape="0">
                    <a:prstClr val="black">
                      <a:alpha val="40000"/>
                    </a:prstClr>
                  </a:outerShdw>
                </a:effectLst>
                <a:latin typeface="+mn-lt"/>
              </a:defRPr>
            </a:lvl4pPr>
            <a:lvl5pPr>
              <a:lnSpc>
                <a:spcPct val="110000"/>
              </a:lnSpc>
              <a:spcAft>
                <a:spcPts val="0"/>
              </a:spcAft>
              <a:defRPr sz="1333">
                <a:effectLst>
                  <a:outerShdw blurRad="50800" dist="38100" dir="2700000" algn="tl" rotWithShape="0">
                    <a:prstClr val="black">
                      <a:alpha val="40000"/>
                    </a:prstClr>
                  </a:outerShdw>
                </a:effectLst>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751361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1_Title - 2 Column - 7 / 5">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89071"/>
          </a:xfrm>
          <a:prstGeom prst="rect">
            <a:avLst/>
          </a:prstGeom>
        </p:spPr>
        <p:txBody>
          <a:bodyPr tIns="91440" anchor="ctr"/>
          <a:lstStyle>
            <a:lvl1pPr algn="ctr" defTabSz="1219170" rtl="0" eaLnBrk="1" latinLnBrk="0" hangingPunct="1">
              <a:lnSpc>
                <a:spcPct val="90000"/>
              </a:lnSpc>
              <a:spcBef>
                <a:spcPct val="0"/>
              </a:spcBef>
              <a:buNone/>
              <a:defRPr lang="en-US" sz="2667" b="1" kern="1200" dirty="0">
                <a:solidFill>
                  <a:schemeClr val="tx1"/>
                </a:solidFill>
                <a:effectLst>
                  <a:outerShdw blurRad="50800" dist="38100" dir="2700000" algn="tl" rotWithShape="0">
                    <a:prstClr val="black">
                      <a:alpha val="40000"/>
                    </a:prstClr>
                  </a:outerShdw>
                </a:effectLst>
                <a:latin typeface="+mj-lt"/>
                <a:ea typeface="Open Sans Extrabold" panose="020B0906030804020204" pitchFamily="34" charset="0"/>
                <a:cs typeface="Open Sans Extrabold" panose="020B0906030804020204" pitchFamily="34" charset="0"/>
              </a:defRPr>
            </a:lvl1pPr>
          </a:lstStyle>
          <a:p>
            <a:r>
              <a:rPr lang="en-US" dirty="0"/>
              <a:t>Click to edit Master title style</a:t>
            </a:r>
          </a:p>
        </p:txBody>
      </p:sp>
      <p:sp>
        <p:nvSpPr>
          <p:cNvPr id="3" name="Content Placeholder 2"/>
          <p:cNvSpPr>
            <a:spLocks noGrp="1"/>
          </p:cNvSpPr>
          <p:nvPr>
            <p:ph idx="1"/>
          </p:nvPr>
        </p:nvSpPr>
        <p:spPr>
          <a:xfrm>
            <a:off x="7417456" y="1054198"/>
            <a:ext cx="3936344" cy="5081133"/>
          </a:xfrm>
          <a:prstGeom prst="rect">
            <a:avLst/>
          </a:prstGeom>
        </p:spPr>
        <p:txBody>
          <a:bodyPr lIns="91440" tIns="91440" bIns="91440"/>
          <a:lstStyle>
            <a:lvl1pPr>
              <a:lnSpc>
                <a:spcPct val="110000"/>
              </a:lnSpc>
              <a:spcAft>
                <a:spcPts val="0"/>
              </a:spcAft>
              <a:defRPr sz="1600">
                <a:effectLst>
                  <a:outerShdw blurRad="50800" dist="38100" dir="2700000" algn="tl" rotWithShape="0">
                    <a:prstClr val="black">
                      <a:alpha val="40000"/>
                    </a:prstClr>
                  </a:outerShdw>
                </a:effectLst>
                <a:latin typeface="+mn-lt"/>
              </a:defRPr>
            </a:lvl1pPr>
            <a:lvl2pPr>
              <a:lnSpc>
                <a:spcPct val="110000"/>
              </a:lnSpc>
              <a:spcAft>
                <a:spcPts val="0"/>
              </a:spcAft>
              <a:defRPr sz="1467">
                <a:effectLst>
                  <a:outerShdw blurRad="50800" dist="38100" dir="2700000" algn="tl" rotWithShape="0">
                    <a:prstClr val="black">
                      <a:alpha val="40000"/>
                    </a:prstClr>
                  </a:outerShdw>
                </a:effectLst>
                <a:latin typeface="+mn-lt"/>
              </a:defRPr>
            </a:lvl2pPr>
            <a:lvl3pPr>
              <a:lnSpc>
                <a:spcPct val="110000"/>
              </a:lnSpc>
              <a:spcAft>
                <a:spcPts val="0"/>
              </a:spcAft>
              <a:defRPr sz="1400">
                <a:effectLst>
                  <a:outerShdw blurRad="50800" dist="38100" dir="2700000" algn="tl" rotWithShape="0">
                    <a:prstClr val="black">
                      <a:alpha val="40000"/>
                    </a:prstClr>
                  </a:outerShdw>
                </a:effectLst>
                <a:latin typeface="+mn-lt"/>
              </a:defRPr>
            </a:lvl3pPr>
            <a:lvl4pPr>
              <a:lnSpc>
                <a:spcPct val="110000"/>
              </a:lnSpc>
              <a:spcAft>
                <a:spcPts val="0"/>
              </a:spcAft>
              <a:defRPr sz="1333">
                <a:effectLst>
                  <a:outerShdw blurRad="50800" dist="38100" dir="2700000" algn="tl" rotWithShape="0">
                    <a:prstClr val="black">
                      <a:alpha val="40000"/>
                    </a:prstClr>
                  </a:outerShdw>
                </a:effectLst>
                <a:latin typeface="+mn-lt"/>
              </a:defRPr>
            </a:lvl4pPr>
            <a:lvl5pPr>
              <a:lnSpc>
                <a:spcPct val="110000"/>
              </a:lnSpc>
              <a:spcAft>
                <a:spcPts val="0"/>
              </a:spcAft>
              <a:defRPr sz="1333">
                <a:effectLst>
                  <a:outerShdw blurRad="50800" dist="38100" dir="2700000" algn="tl" rotWithShape="0">
                    <a:prstClr val="black">
                      <a:alpha val="40000"/>
                    </a:prstClr>
                  </a:outerShdw>
                </a:effectLst>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838201" y="1054198"/>
            <a:ext cx="6579255" cy="5081133"/>
          </a:xfrm>
          <a:prstGeom prst="rect">
            <a:avLst/>
          </a:prstGeom>
        </p:spPr>
        <p:txBody>
          <a:bodyPr lIns="91440" tIns="91440" bIns="91440"/>
          <a:lstStyle>
            <a:lvl1pPr>
              <a:lnSpc>
                <a:spcPct val="110000"/>
              </a:lnSpc>
              <a:spcAft>
                <a:spcPts val="0"/>
              </a:spcAft>
              <a:defRPr sz="1600">
                <a:effectLst>
                  <a:outerShdw blurRad="50800" dist="38100" dir="2700000" algn="tl" rotWithShape="0">
                    <a:prstClr val="black">
                      <a:alpha val="40000"/>
                    </a:prstClr>
                  </a:outerShdw>
                </a:effectLst>
                <a:latin typeface="+mn-lt"/>
              </a:defRPr>
            </a:lvl1pPr>
            <a:lvl2pPr>
              <a:lnSpc>
                <a:spcPct val="110000"/>
              </a:lnSpc>
              <a:spcAft>
                <a:spcPts val="0"/>
              </a:spcAft>
              <a:defRPr sz="1467">
                <a:effectLst>
                  <a:outerShdw blurRad="50800" dist="38100" dir="2700000" algn="tl" rotWithShape="0">
                    <a:prstClr val="black">
                      <a:alpha val="40000"/>
                    </a:prstClr>
                  </a:outerShdw>
                </a:effectLst>
                <a:latin typeface="+mn-lt"/>
              </a:defRPr>
            </a:lvl2pPr>
            <a:lvl3pPr>
              <a:lnSpc>
                <a:spcPct val="110000"/>
              </a:lnSpc>
              <a:spcAft>
                <a:spcPts val="0"/>
              </a:spcAft>
              <a:defRPr sz="1400">
                <a:effectLst>
                  <a:outerShdw blurRad="50800" dist="38100" dir="2700000" algn="tl" rotWithShape="0">
                    <a:prstClr val="black">
                      <a:alpha val="40000"/>
                    </a:prstClr>
                  </a:outerShdw>
                </a:effectLst>
                <a:latin typeface="+mn-lt"/>
              </a:defRPr>
            </a:lvl3pPr>
            <a:lvl4pPr>
              <a:lnSpc>
                <a:spcPct val="110000"/>
              </a:lnSpc>
              <a:spcAft>
                <a:spcPts val="0"/>
              </a:spcAft>
              <a:defRPr sz="1333">
                <a:effectLst>
                  <a:outerShdw blurRad="50800" dist="38100" dir="2700000" algn="tl" rotWithShape="0">
                    <a:prstClr val="black">
                      <a:alpha val="40000"/>
                    </a:prstClr>
                  </a:outerShdw>
                </a:effectLst>
                <a:latin typeface="+mn-lt"/>
              </a:defRPr>
            </a:lvl4pPr>
            <a:lvl5pPr>
              <a:lnSpc>
                <a:spcPct val="110000"/>
              </a:lnSpc>
              <a:spcAft>
                <a:spcPts val="0"/>
              </a:spcAft>
              <a:defRPr sz="1333">
                <a:effectLst>
                  <a:outerShdw blurRad="50800" dist="38100" dir="2700000" algn="tl" rotWithShape="0">
                    <a:prstClr val="black">
                      <a:alpha val="40000"/>
                    </a:prstClr>
                  </a:outerShdw>
                </a:effectLst>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483389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latin typeface="Rockwell" panose="02060603020205020403" pitchFamily="18"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9"/>
          </a:xfrm>
          <a:prstGeom prst="rect">
            <a:avLst/>
          </a:prstGeom>
        </p:spPr>
        <p:txBody>
          <a:bodyPr/>
          <a:lstStyle>
            <a:lvl1pPr>
              <a:defRPr>
                <a:latin typeface="Rockwell" panose="02060603020205020403" pitchFamily="18" charset="0"/>
              </a:defRPr>
            </a:lvl1pPr>
            <a:lvl2pPr>
              <a:defRPr>
                <a:latin typeface="Rockwell" panose="02060603020205020403" pitchFamily="18" charset="0"/>
              </a:defRPr>
            </a:lvl2pPr>
            <a:lvl3pPr>
              <a:defRPr>
                <a:latin typeface="Rockwell" panose="02060603020205020403" pitchFamily="18" charset="0"/>
              </a:defRPr>
            </a:lvl3pPr>
            <a:lvl4pPr>
              <a:defRPr>
                <a:latin typeface="Rockwell" panose="02060603020205020403" pitchFamily="18" charset="0"/>
              </a:defRPr>
            </a:lvl4pPr>
            <a:lvl5pPr>
              <a:defRPr>
                <a:latin typeface="Rockwell" panose="02060603020205020403"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a:prstGeom prst="rect">
            <a:avLst/>
          </a:prstGeom>
        </p:spPr>
        <p:txBody>
          <a:bodyPr/>
          <a:lstStyle>
            <a:lvl1pPr>
              <a:defRPr>
                <a:latin typeface="Rockwell" panose="02060603020205020403" pitchFamily="18" charset="0"/>
              </a:defRPr>
            </a:lvl1pPr>
            <a:lvl2pPr>
              <a:defRPr>
                <a:latin typeface="Rockwell" panose="02060603020205020403" pitchFamily="18" charset="0"/>
              </a:defRPr>
            </a:lvl2pPr>
            <a:lvl3pPr>
              <a:defRPr>
                <a:latin typeface="Rockwell" panose="02060603020205020403" pitchFamily="18" charset="0"/>
              </a:defRPr>
            </a:lvl3pPr>
            <a:lvl4pPr>
              <a:defRPr>
                <a:latin typeface="Rockwell" panose="02060603020205020403" pitchFamily="18" charset="0"/>
              </a:defRPr>
            </a:lvl4pPr>
            <a:lvl5pPr>
              <a:defRPr>
                <a:latin typeface="Rockwell" panose="02060603020205020403"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733518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971640"/>
          </a:xfrm>
        </p:spPr>
        <p:txBody>
          <a:bodyPr/>
          <a:lstStyle>
            <a:lvl1pPr>
              <a:defRPr>
                <a:solidFill>
                  <a:schemeClr val="tx1"/>
                </a:solidFill>
              </a:defRPr>
            </a:lvl1pPr>
          </a:lstStyle>
          <a:p>
            <a:r>
              <a:rPr lang="en-US"/>
              <a:t>Click to edit Master title style</a:t>
            </a:r>
          </a:p>
        </p:txBody>
      </p:sp>
      <p:sp>
        <p:nvSpPr>
          <p:cNvPr id="4" name="Footer Placeholder">
            <a:extLst>
              <a:ext uri="{FF2B5EF4-FFF2-40B4-BE49-F238E27FC236}">
                <a16:creationId xmlns:a16="http://schemas.microsoft.com/office/drawing/2014/main" id="{81E74B8F-8552-B947-BA31-54CC551ECF15}"/>
              </a:ext>
            </a:extLst>
          </p:cNvPr>
          <p:cNvSpPr>
            <a:spLocks noGrp="1"/>
          </p:cNvSpPr>
          <p:nvPr>
            <p:ph type="ftr" sz="quarter" idx="10"/>
          </p:nvPr>
        </p:nvSpPr>
        <p:spPr>
          <a:xfrm>
            <a:off x="304889" y="6383868"/>
            <a:ext cx="5486313" cy="222249"/>
          </a:xfrm>
        </p:spPr>
        <p:txBody>
          <a:bodyPr/>
          <a:lstStyle/>
          <a:p>
            <a:r>
              <a:rPr lang="en-US"/>
              <a:t>©IBM Corporation | IBM Automation | IBM Confidential - Do Not Distribute</a:t>
            </a:r>
          </a:p>
        </p:txBody>
      </p:sp>
      <p:sp>
        <p:nvSpPr>
          <p:cNvPr id="5" name="Slide Number Placeholder">
            <a:extLst>
              <a:ext uri="{FF2B5EF4-FFF2-40B4-BE49-F238E27FC236}">
                <a16:creationId xmlns:a16="http://schemas.microsoft.com/office/drawing/2014/main" id="{B3FCC21C-C795-6443-8E43-97F1DD166933}"/>
              </a:ext>
            </a:extLst>
          </p:cNvPr>
          <p:cNvSpPr>
            <a:spLocks noGrp="1"/>
          </p:cNvSpPr>
          <p:nvPr>
            <p:ph type="sldNum" sz="quarter" idx="11"/>
          </p:nvPr>
        </p:nvSpPr>
        <p:spPr>
          <a:xfrm>
            <a:off x="9448802" y="6383868"/>
            <a:ext cx="2438309" cy="222249"/>
          </a:xfrm>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81917811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n-US"/>
              <a:t>©IBM Corporation | IBM Automation | IBM Confidential - Do Not Distribute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0079969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n-US"/>
              <a:t>©IBM Corporation | IBM Automation | IBM Confidential - Do Not Distribute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454983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4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774634" y="3005495"/>
            <a:ext cx="2548572" cy="2828496"/>
          </a:xfrm>
          <a:solidFill>
            <a:schemeClr val="accent3">
              <a:lumMod val="20000"/>
              <a:lumOff val="80000"/>
            </a:schemeClr>
          </a:solidFill>
        </p:spPr>
        <p:txBody>
          <a:bodyPr lIns="18288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6">
            <a:extLst>
              <a:ext uri="{FF2B5EF4-FFF2-40B4-BE49-F238E27FC236}">
                <a16:creationId xmlns:a16="http://schemas.microsoft.com/office/drawing/2014/main" id="{3080AFC6-399D-3743-8B28-EF71D99AF897}"/>
              </a:ext>
            </a:extLst>
          </p:cNvPr>
          <p:cNvSpPr>
            <a:spLocks noGrp="1"/>
          </p:cNvSpPr>
          <p:nvPr>
            <p:ph type="pic" sz="quarter" idx="13" hasCustomPrompt="1"/>
          </p:nvPr>
        </p:nvSpPr>
        <p:spPr>
          <a:xfrm>
            <a:off x="774633" y="1291809"/>
            <a:ext cx="2548573" cy="1713686"/>
          </a:xfrm>
          <a:solidFill>
            <a:schemeClr val="accent3">
              <a:lumMod val="20000"/>
              <a:lumOff val="80000"/>
            </a:schemeClr>
          </a:solidFill>
        </p:spPr>
        <p:txBody>
          <a:bodyPr lIns="91440" rIns="91440" anchor="ctr" anchorCtr="0"/>
          <a:lstStyle>
            <a:lvl1pPr marL="0" indent="0" algn="ctr">
              <a:buNone/>
              <a:defRPr sz="1000"/>
            </a:lvl1pPr>
          </a:lstStyle>
          <a:p>
            <a:r>
              <a:rPr lang="en-US"/>
              <a:t>Drag + Drop Image</a:t>
            </a:r>
          </a:p>
        </p:txBody>
      </p:sp>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88156"/>
            <a:ext cx="11201400" cy="422365"/>
          </a:xfrm>
        </p:spPr>
        <p:txBody>
          <a:bodyPr lIns="0" tIns="0" rIns="0" bIns="0">
            <a:noAutofit/>
          </a:bodyPr>
          <a:lstStyle/>
          <a:p>
            <a:r>
              <a:rPr lang="en-GB"/>
              <a:t>Click to edit Master title style</a:t>
            </a:r>
            <a:endParaRPr lang="en-US"/>
          </a:p>
        </p:txBody>
      </p:sp>
      <p:sp>
        <p:nvSpPr>
          <p:cNvPr id="8" name="Content Placeholder 2">
            <a:extLst>
              <a:ext uri="{FF2B5EF4-FFF2-40B4-BE49-F238E27FC236}">
                <a16:creationId xmlns:a16="http://schemas.microsoft.com/office/drawing/2014/main" id="{B96835E5-AF5A-8B4A-887B-998ED1A700AD}"/>
              </a:ext>
            </a:extLst>
          </p:cNvPr>
          <p:cNvSpPr>
            <a:spLocks noGrp="1"/>
          </p:cNvSpPr>
          <p:nvPr>
            <p:ph idx="14"/>
          </p:nvPr>
        </p:nvSpPr>
        <p:spPr>
          <a:xfrm>
            <a:off x="3478078" y="3005495"/>
            <a:ext cx="2548572" cy="2828496"/>
          </a:xfrm>
          <a:solidFill>
            <a:schemeClr val="accent3">
              <a:lumMod val="20000"/>
              <a:lumOff val="80000"/>
            </a:schemeClr>
          </a:solidFill>
        </p:spPr>
        <p:txBody>
          <a:bodyPr lIns="182880" tIns="182880" rIns="182880" bIns="0">
            <a:noAutofit/>
          </a:bodyPr>
          <a:lstStyle>
            <a:lvl1pPr>
              <a:defRPr sz="1400"/>
            </a:lvl1pPr>
            <a:lvl2pPr>
              <a:defRPr sz="1200"/>
            </a:lvl2pPr>
            <a:lvl3pPr>
              <a:defRPr sz="1100"/>
            </a:lvl3pPr>
            <a:lvl4pPr>
              <a:defRPr sz="105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Picture Placeholder 6">
            <a:extLst>
              <a:ext uri="{FF2B5EF4-FFF2-40B4-BE49-F238E27FC236}">
                <a16:creationId xmlns:a16="http://schemas.microsoft.com/office/drawing/2014/main" id="{B8227A8B-AA17-F94B-AF65-4171A7A10D32}"/>
              </a:ext>
            </a:extLst>
          </p:cNvPr>
          <p:cNvSpPr>
            <a:spLocks noGrp="1"/>
          </p:cNvSpPr>
          <p:nvPr>
            <p:ph type="pic" sz="quarter" idx="15" hasCustomPrompt="1"/>
          </p:nvPr>
        </p:nvSpPr>
        <p:spPr>
          <a:xfrm>
            <a:off x="3478077" y="1291809"/>
            <a:ext cx="2548573" cy="1713686"/>
          </a:xfrm>
          <a:solidFill>
            <a:schemeClr val="accent3">
              <a:lumMod val="20000"/>
              <a:lumOff val="80000"/>
            </a:schemeClr>
          </a:solidFill>
        </p:spPr>
        <p:txBody>
          <a:bodyPr lIns="91440" rIns="91440" anchor="ctr" anchorCtr="0"/>
          <a:lstStyle>
            <a:lvl1pPr marL="0" indent="0" algn="ctr">
              <a:buNone/>
              <a:defRPr sz="1000"/>
            </a:lvl1pPr>
          </a:lstStyle>
          <a:p>
            <a:r>
              <a:rPr lang="en-US"/>
              <a:t>Drag + Drop Image</a:t>
            </a:r>
          </a:p>
        </p:txBody>
      </p:sp>
      <p:sp>
        <p:nvSpPr>
          <p:cNvPr id="10" name="Content Placeholder 2">
            <a:extLst>
              <a:ext uri="{FF2B5EF4-FFF2-40B4-BE49-F238E27FC236}">
                <a16:creationId xmlns:a16="http://schemas.microsoft.com/office/drawing/2014/main" id="{449DA251-2553-D04D-8A7D-68B5DC40F005}"/>
              </a:ext>
            </a:extLst>
          </p:cNvPr>
          <p:cNvSpPr>
            <a:spLocks noGrp="1"/>
          </p:cNvSpPr>
          <p:nvPr>
            <p:ph idx="16"/>
          </p:nvPr>
        </p:nvSpPr>
        <p:spPr>
          <a:xfrm>
            <a:off x="6181522" y="3005495"/>
            <a:ext cx="2548572" cy="2828496"/>
          </a:xfrm>
          <a:solidFill>
            <a:schemeClr val="accent3">
              <a:lumMod val="20000"/>
              <a:lumOff val="80000"/>
            </a:schemeClr>
          </a:solidFill>
        </p:spPr>
        <p:txBody>
          <a:bodyPr lIns="182880" tIns="182880" rIns="182880" bIns="0">
            <a:noAutofit/>
          </a:bodyPr>
          <a:lstStyle>
            <a:lvl1pPr>
              <a:defRPr sz="1400"/>
            </a:lvl1pPr>
            <a:lvl2pPr>
              <a:defRPr sz="1200"/>
            </a:lvl2pPr>
            <a:lvl3pPr>
              <a:defRPr sz="1100"/>
            </a:lvl3pPr>
            <a:lvl4pPr>
              <a:defRPr sz="105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Picture Placeholder 6">
            <a:extLst>
              <a:ext uri="{FF2B5EF4-FFF2-40B4-BE49-F238E27FC236}">
                <a16:creationId xmlns:a16="http://schemas.microsoft.com/office/drawing/2014/main" id="{EDC0A6B5-4B6E-084C-B210-11FB0E42514A}"/>
              </a:ext>
            </a:extLst>
          </p:cNvPr>
          <p:cNvSpPr>
            <a:spLocks noGrp="1"/>
          </p:cNvSpPr>
          <p:nvPr>
            <p:ph type="pic" sz="quarter" idx="17" hasCustomPrompt="1"/>
          </p:nvPr>
        </p:nvSpPr>
        <p:spPr>
          <a:xfrm>
            <a:off x="6181521" y="1291809"/>
            <a:ext cx="2548573" cy="1713686"/>
          </a:xfrm>
          <a:solidFill>
            <a:schemeClr val="accent3">
              <a:lumMod val="20000"/>
              <a:lumOff val="80000"/>
            </a:schemeClr>
          </a:solidFill>
        </p:spPr>
        <p:txBody>
          <a:bodyPr lIns="91440" rIns="91440" anchor="ctr" anchorCtr="0"/>
          <a:lstStyle>
            <a:lvl1pPr marL="0" indent="0" algn="ctr">
              <a:buNone/>
              <a:defRPr sz="1000"/>
            </a:lvl1pPr>
          </a:lstStyle>
          <a:p>
            <a:r>
              <a:rPr lang="en-US"/>
              <a:t>Drag + Drop Image</a:t>
            </a:r>
          </a:p>
        </p:txBody>
      </p:sp>
      <p:sp>
        <p:nvSpPr>
          <p:cNvPr id="12" name="Content Placeholder 2">
            <a:extLst>
              <a:ext uri="{FF2B5EF4-FFF2-40B4-BE49-F238E27FC236}">
                <a16:creationId xmlns:a16="http://schemas.microsoft.com/office/drawing/2014/main" id="{397A6252-1367-534F-93EE-0E9CF7F453FD}"/>
              </a:ext>
            </a:extLst>
          </p:cNvPr>
          <p:cNvSpPr>
            <a:spLocks noGrp="1"/>
          </p:cNvSpPr>
          <p:nvPr>
            <p:ph idx="18"/>
          </p:nvPr>
        </p:nvSpPr>
        <p:spPr>
          <a:xfrm>
            <a:off x="8884966" y="3005495"/>
            <a:ext cx="2548572" cy="2828496"/>
          </a:xfrm>
          <a:solidFill>
            <a:schemeClr val="accent3">
              <a:lumMod val="20000"/>
              <a:lumOff val="80000"/>
            </a:schemeClr>
          </a:solidFill>
        </p:spPr>
        <p:txBody>
          <a:bodyPr lIns="182880" tIns="182880" rIns="182880" bIns="0">
            <a:noAutofit/>
          </a:bodyPr>
          <a:lstStyle>
            <a:lvl1pPr>
              <a:defRPr sz="1400"/>
            </a:lvl1pPr>
            <a:lvl2pPr>
              <a:defRPr sz="1200"/>
            </a:lvl2pPr>
            <a:lvl3pPr>
              <a:defRPr sz="1100"/>
            </a:lvl3pPr>
            <a:lvl4pPr>
              <a:defRPr sz="105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Picture Placeholder 6">
            <a:extLst>
              <a:ext uri="{FF2B5EF4-FFF2-40B4-BE49-F238E27FC236}">
                <a16:creationId xmlns:a16="http://schemas.microsoft.com/office/drawing/2014/main" id="{5629E827-0465-B041-A960-A6E0A07DC993}"/>
              </a:ext>
            </a:extLst>
          </p:cNvPr>
          <p:cNvSpPr>
            <a:spLocks noGrp="1"/>
          </p:cNvSpPr>
          <p:nvPr>
            <p:ph type="pic" sz="quarter" idx="19" hasCustomPrompt="1"/>
          </p:nvPr>
        </p:nvSpPr>
        <p:spPr>
          <a:xfrm>
            <a:off x="8884965" y="1291809"/>
            <a:ext cx="2548573" cy="1713686"/>
          </a:xfrm>
          <a:solidFill>
            <a:schemeClr val="accent3">
              <a:lumMod val="20000"/>
              <a:lumOff val="80000"/>
            </a:schemeClr>
          </a:solidFill>
        </p:spPr>
        <p:txBody>
          <a:bodyPr lIns="91440" rIns="91440" anchor="ctr" anchorCtr="0"/>
          <a:lstStyle>
            <a:lvl1pPr marL="0" indent="0" algn="ctr">
              <a:buNone/>
              <a:defRPr sz="1000"/>
            </a:lvl1pPr>
          </a:lstStyle>
          <a:p>
            <a:r>
              <a:rPr lang="en-US"/>
              <a:t>Drag + Drop Image</a:t>
            </a:r>
          </a:p>
        </p:txBody>
      </p:sp>
      <p:pic>
        <p:nvPicPr>
          <p:cNvPr id="14" name="Picture 13" descr="Logo, icon&#10;&#10;Description automatically generated">
            <a:extLst>
              <a:ext uri="{FF2B5EF4-FFF2-40B4-BE49-F238E27FC236}">
                <a16:creationId xmlns:a16="http://schemas.microsoft.com/office/drawing/2014/main" id="{08D899F8-94BE-4D2D-B4C0-67EBF02E9FF9}"/>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15" name="Footer Placeholder">
            <a:extLst>
              <a:ext uri="{FF2B5EF4-FFF2-40B4-BE49-F238E27FC236}">
                <a16:creationId xmlns:a16="http://schemas.microsoft.com/office/drawing/2014/main" id="{B52594F2-8F23-4F1F-890A-4D31F66781C6}"/>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a:t> © 2021 Turbonomic, an IBM Company</a:t>
            </a:r>
          </a:p>
        </p:txBody>
      </p:sp>
    </p:spTree>
    <p:extLst>
      <p:ext uri="{BB962C8B-B14F-4D97-AF65-F5344CB8AC3E}">
        <p14:creationId xmlns:p14="http://schemas.microsoft.com/office/powerpoint/2010/main" val="326583479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C4B1-D4FC-9049-BD08-48B803BB94DE}"/>
              </a:ext>
            </a:extLst>
          </p:cNvPr>
          <p:cNvSpPr>
            <a:spLocks noGrp="1"/>
          </p:cNvSpPr>
          <p:nvPr>
            <p:ph type="title"/>
          </p:nvPr>
        </p:nvSpPr>
        <p:spPr>
          <a:xfrm>
            <a:off x="280416" y="268225"/>
            <a:ext cx="11600899" cy="527356"/>
          </a:xfrm>
        </p:spPr>
        <p:txBody>
          <a:bodyPr/>
          <a:lstStyle/>
          <a:p>
            <a:r>
              <a:rPr lang="en-US"/>
              <a:t>Click to edit Master title style</a:t>
            </a:r>
          </a:p>
        </p:txBody>
      </p:sp>
      <p:sp>
        <p:nvSpPr>
          <p:cNvPr id="3" name="Footer Placeholder 2">
            <a:extLst>
              <a:ext uri="{FF2B5EF4-FFF2-40B4-BE49-F238E27FC236}">
                <a16:creationId xmlns:a16="http://schemas.microsoft.com/office/drawing/2014/main" id="{16516638-F961-214E-B0F8-62D6DA0A3C78}"/>
              </a:ext>
            </a:extLst>
          </p:cNvPr>
          <p:cNvSpPr>
            <a:spLocks noGrp="1"/>
          </p:cNvSpPr>
          <p:nvPr>
            <p:ph type="ftr" sz="quarter" idx="10"/>
          </p:nvPr>
        </p:nvSpPr>
        <p:spPr/>
        <p:txBody>
          <a:bodyPr/>
          <a:lstStyle/>
          <a:p>
            <a:r>
              <a:rPr lang="en-US"/>
              <a:t>©IBM Corporation | IBM Automation | IBM Confidential - Do Not Distribute</a:t>
            </a:r>
          </a:p>
        </p:txBody>
      </p:sp>
      <p:sp>
        <p:nvSpPr>
          <p:cNvPr id="4" name="Slide Number Placeholder 3">
            <a:extLst>
              <a:ext uri="{FF2B5EF4-FFF2-40B4-BE49-F238E27FC236}">
                <a16:creationId xmlns:a16="http://schemas.microsoft.com/office/drawing/2014/main" id="{7B775E33-BDBB-9248-BC93-4FEBDFE0FF67}"/>
              </a:ext>
            </a:extLst>
          </p:cNvPr>
          <p:cNvSpPr>
            <a:spLocks noGrp="1"/>
          </p:cNvSpPr>
          <p:nvPr>
            <p:ph type="sldNum" sz="quarter" idx="11"/>
          </p:nvPr>
        </p:nvSpPr>
        <p:spPr/>
        <p:txBody>
          <a:bodyPr/>
          <a:lstStyle/>
          <a:p>
            <a:fld id="{59395FB3-9C97-154F-86B2-7E381B951268}" type="slidenum">
              <a:rPr lang="en-US" smtClean="0"/>
              <a:pPr/>
              <a:t>‹#›</a:t>
            </a:fld>
            <a:endParaRPr lang="en-US"/>
          </a:p>
        </p:txBody>
      </p:sp>
      <p:sp>
        <p:nvSpPr>
          <p:cNvPr id="5" name="Text Placeholder 8">
            <a:extLst>
              <a:ext uri="{FF2B5EF4-FFF2-40B4-BE49-F238E27FC236}">
                <a16:creationId xmlns:a16="http://schemas.microsoft.com/office/drawing/2014/main" id="{C298736E-F914-7C41-9DC4-A193C8AFDC86}"/>
              </a:ext>
            </a:extLst>
          </p:cNvPr>
          <p:cNvSpPr>
            <a:spLocks noGrp="1"/>
          </p:cNvSpPr>
          <p:nvPr>
            <p:ph type="body" sz="quarter" idx="12"/>
          </p:nvPr>
        </p:nvSpPr>
        <p:spPr>
          <a:xfrm>
            <a:off x="4308528" y="1212369"/>
            <a:ext cx="3569147" cy="2927340"/>
          </a:xfrm>
        </p:spPr>
        <p:txBody>
          <a:bodyPr wrap="square" lIns="219456" tIns="201168" rIns="228600" bIns="228600">
            <a:spAutoFit/>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8">
            <a:extLst>
              <a:ext uri="{FF2B5EF4-FFF2-40B4-BE49-F238E27FC236}">
                <a16:creationId xmlns:a16="http://schemas.microsoft.com/office/drawing/2014/main" id="{0C35C0B9-2986-9C4C-9F29-319E538690ED}"/>
              </a:ext>
            </a:extLst>
          </p:cNvPr>
          <p:cNvSpPr>
            <a:spLocks noGrp="1"/>
          </p:cNvSpPr>
          <p:nvPr>
            <p:ph type="body" sz="quarter" idx="13"/>
          </p:nvPr>
        </p:nvSpPr>
        <p:spPr>
          <a:xfrm>
            <a:off x="304889" y="1212369"/>
            <a:ext cx="3611975" cy="2927340"/>
          </a:xfrm>
        </p:spPr>
        <p:txBody>
          <a:bodyPr wrap="square" lIns="219456" tIns="201168" rIns="228600" bIns="228600">
            <a:spAutoFit/>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a:extLst>
              <a:ext uri="{FF2B5EF4-FFF2-40B4-BE49-F238E27FC236}">
                <a16:creationId xmlns:a16="http://schemas.microsoft.com/office/drawing/2014/main" id="{EFCB4DCF-EBB1-D64C-A6C7-3F6DCC02A6C9}"/>
              </a:ext>
            </a:extLst>
          </p:cNvPr>
          <p:cNvSpPr>
            <a:spLocks noGrp="1"/>
          </p:cNvSpPr>
          <p:nvPr>
            <p:ph type="body" sz="quarter" idx="16"/>
          </p:nvPr>
        </p:nvSpPr>
        <p:spPr>
          <a:xfrm>
            <a:off x="8269341" y="1212369"/>
            <a:ext cx="3611975" cy="2927340"/>
          </a:xfrm>
        </p:spPr>
        <p:txBody>
          <a:bodyPr wrap="square" lIns="219456" tIns="201168" rIns="228600" bIns="228600">
            <a:spAutoFit/>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3835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n-US"/>
              <a:t>©IBM Corporation | IBM Automation | IBM Confidential - Do Not Distribute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075886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n-US"/>
              <a:t>©IBM Corporation | IBM Automation | IBM Confidential - Do Not Distribute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86982143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n-US"/>
              <a:t>©IBM Corporation | IBM Automation | IBM Confidential - Do Not Distribute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04488239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p>
        </p:txBody>
      </p:sp>
      <p:sp>
        <p:nvSpPr>
          <p:cNvPr id="3" name="Footer Placeholder"/>
          <p:cNvSpPr>
            <a:spLocks noGrp="1"/>
          </p:cNvSpPr>
          <p:nvPr>
            <p:ph type="ftr" sz="quarter" idx="10"/>
          </p:nvPr>
        </p:nvSpPr>
        <p:spPr/>
        <p:txBody>
          <a:bodyPr/>
          <a:lstStyle/>
          <a:p>
            <a:r>
              <a:rPr lang="en-US"/>
              <a:t>©IBM Corporation | IBM Automation | IBM Confidential - Do Not Distribute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24193775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Corporation | IBM Automation | IBM Confidential - Do Not Distribute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70226582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
        <p:nvSpPr>
          <p:cNvPr id="3" name="Footer Placeholder"/>
          <p:cNvSpPr>
            <a:spLocks noGrp="1"/>
          </p:cNvSpPr>
          <p:nvPr>
            <p:ph type="ftr" sz="quarter" idx="10"/>
          </p:nvPr>
        </p:nvSpPr>
        <p:spPr/>
        <p:txBody>
          <a:bodyPr/>
          <a:lstStyle/>
          <a:p>
            <a:r>
              <a:rPr lang="en-US"/>
              <a:t>©IBM Corporation | IBM Automation | IBM Confidential - Do Not Distribute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8340374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Corporation | IBM Automation | IBM Confidential - Do Not Distribute</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643550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Corporation | IBM Automation | IBM Confidential - Do Not Distribute</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72161220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p>
        </p:txBody>
      </p:sp>
      <p:sp>
        <p:nvSpPr>
          <p:cNvPr id="13"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Corporation | IBM Automation | IBM Confidential - Do Not Distribute</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611085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w/ Ico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703335" y="2930766"/>
            <a:ext cx="3240267" cy="2577116"/>
          </a:xfrm>
          <a:noFill/>
        </p:spPr>
        <p:txBody>
          <a:bodyPr lIns="91440" tIns="182880" rIns="182880" bIns="0">
            <a:noAutofit/>
          </a:bodyPr>
          <a:lstStyle>
            <a:lvl1pPr marL="0" indent="0">
              <a:lnSpc>
                <a:spcPct val="120000"/>
              </a:lnSpc>
              <a:buFont typeface="Arial" panose="020B0604020202020204" pitchFamily="34" charset="0"/>
              <a:buNone/>
              <a:defRPr sz="1400"/>
            </a:lvl1pPr>
            <a:lvl2pPr marL="182880" indent="0">
              <a:lnSpc>
                <a:spcPct val="120000"/>
              </a:lnSpc>
              <a:buFont typeface="Arial" panose="020B0604020202020204" pitchFamily="34" charset="0"/>
              <a:buNone/>
              <a:defRPr sz="1200"/>
            </a:lvl2pPr>
            <a:lvl3pPr marL="365760" indent="0">
              <a:lnSpc>
                <a:spcPct val="120000"/>
              </a:lnSpc>
              <a:buFont typeface="Arial" panose="020B0604020202020204" pitchFamily="34" charset="0"/>
              <a:buNone/>
              <a:defRPr sz="1100"/>
            </a:lvl3pPr>
            <a:lvl4pPr marL="548640" indent="0">
              <a:lnSpc>
                <a:spcPct val="120000"/>
              </a:lnSpc>
              <a:buFont typeface="Arial" panose="020B0604020202020204" pitchFamily="34" charset="0"/>
              <a:buNone/>
              <a:defRPr sz="1050"/>
            </a:lvl4pPr>
            <a:lvl5pPr marL="731520" indent="0">
              <a:lnSpc>
                <a:spcPct val="120000"/>
              </a:lnSpc>
              <a:buFont typeface="Arial" panose="020B0604020202020204" pitchFamily="34" charset="0"/>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88156"/>
            <a:ext cx="11201400" cy="422365"/>
          </a:xfrm>
        </p:spPr>
        <p:txBody>
          <a:bodyPr lIns="0" tIns="0" rIns="0" bIns="0">
            <a:noAutofit/>
          </a:bodyPr>
          <a:lstStyle/>
          <a:p>
            <a:r>
              <a:rPr lang="en-GB"/>
              <a:t>Click to edit Master title style</a:t>
            </a:r>
            <a:endParaRPr lang="en-US"/>
          </a:p>
        </p:txBody>
      </p:sp>
      <p:sp>
        <p:nvSpPr>
          <p:cNvPr id="8" name="Content Placeholder 2">
            <a:extLst>
              <a:ext uri="{FF2B5EF4-FFF2-40B4-BE49-F238E27FC236}">
                <a16:creationId xmlns:a16="http://schemas.microsoft.com/office/drawing/2014/main" id="{B96835E5-AF5A-8B4A-887B-998ED1A700AD}"/>
              </a:ext>
            </a:extLst>
          </p:cNvPr>
          <p:cNvSpPr>
            <a:spLocks noGrp="1"/>
          </p:cNvSpPr>
          <p:nvPr>
            <p:ph idx="14"/>
          </p:nvPr>
        </p:nvSpPr>
        <p:spPr>
          <a:xfrm>
            <a:off x="4294293" y="2930766"/>
            <a:ext cx="3240267" cy="2577116"/>
          </a:xfrm>
          <a:noFill/>
        </p:spPr>
        <p:txBody>
          <a:bodyPr lIns="91440" tIns="182880" rIns="182880" bIns="0">
            <a:noAutofit/>
          </a:bodyPr>
          <a:lstStyle>
            <a:lvl1pPr marL="0" indent="0">
              <a:lnSpc>
                <a:spcPct val="120000"/>
              </a:lnSpc>
              <a:buNone/>
              <a:defRPr sz="1400"/>
            </a:lvl1pPr>
            <a:lvl2pPr marL="182880" indent="0">
              <a:lnSpc>
                <a:spcPct val="120000"/>
              </a:lnSpc>
              <a:buNone/>
              <a:defRPr sz="1200"/>
            </a:lvl2pPr>
            <a:lvl3pPr marL="365760" indent="0">
              <a:lnSpc>
                <a:spcPct val="120000"/>
              </a:lnSpc>
              <a:buNone/>
              <a:defRPr sz="1100"/>
            </a:lvl3pPr>
            <a:lvl4pPr marL="548640" indent="0">
              <a:lnSpc>
                <a:spcPct val="120000"/>
              </a:lnSpc>
              <a:buNone/>
              <a:defRPr sz="1050"/>
            </a:lvl4pPr>
            <a:lvl5pPr marL="731520" indent="0">
              <a:lnSpc>
                <a:spcPct val="120000"/>
              </a:lnSpc>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Content Placeholder 2">
            <a:extLst>
              <a:ext uri="{FF2B5EF4-FFF2-40B4-BE49-F238E27FC236}">
                <a16:creationId xmlns:a16="http://schemas.microsoft.com/office/drawing/2014/main" id="{449DA251-2553-D04D-8A7D-68B5DC40F005}"/>
              </a:ext>
            </a:extLst>
          </p:cNvPr>
          <p:cNvSpPr>
            <a:spLocks noGrp="1"/>
          </p:cNvSpPr>
          <p:nvPr>
            <p:ph idx="16"/>
          </p:nvPr>
        </p:nvSpPr>
        <p:spPr>
          <a:xfrm>
            <a:off x="8105066" y="2930766"/>
            <a:ext cx="3240267" cy="2577116"/>
          </a:xfrm>
          <a:noFill/>
        </p:spPr>
        <p:txBody>
          <a:bodyPr lIns="91440" tIns="182880" rIns="182880" bIns="0">
            <a:noAutofit/>
          </a:bodyPr>
          <a:lstStyle>
            <a:lvl1pPr marL="0" indent="0">
              <a:lnSpc>
                <a:spcPct val="120000"/>
              </a:lnSpc>
              <a:buNone/>
              <a:defRPr sz="1400"/>
            </a:lvl1pPr>
            <a:lvl2pPr marL="182880" indent="0">
              <a:lnSpc>
                <a:spcPct val="120000"/>
              </a:lnSpc>
              <a:buNone/>
              <a:defRPr sz="1200"/>
            </a:lvl2pPr>
            <a:lvl3pPr marL="365760" indent="0">
              <a:lnSpc>
                <a:spcPct val="120000"/>
              </a:lnSpc>
              <a:buNone/>
              <a:defRPr sz="1100"/>
            </a:lvl3pPr>
            <a:lvl4pPr marL="548640" indent="0">
              <a:lnSpc>
                <a:spcPct val="120000"/>
              </a:lnSpc>
              <a:buNone/>
              <a:defRPr sz="1050"/>
            </a:lvl4pPr>
            <a:lvl5pPr marL="731520" indent="0">
              <a:lnSpc>
                <a:spcPct val="120000"/>
              </a:lnSpc>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Picture Placeholder 13">
            <a:extLst>
              <a:ext uri="{FF2B5EF4-FFF2-40B4-BE49-F238E27FC236}">
                <a16:creationId xmlns:a16="http://schemas.microsoft.com/office/drawing/2014/main" id="{1CEB034B-FD94-A041-A863-676A21288C95}"/>
              </a:ext>
            </a:extLst>
          </p:cNvPr>
          <p:cNvSpPr>
            <a:spLocks noGrp="1" noChangeAspect="1"/>
          </p:cNvSpPr>
          <p:nvPr>
            <p:ph type="pic" sz="quarter" idx="19" hasCustomPrompt="1"/>
          </p:nvPr>
        </p:nvSpPr>
        <p:spPr>
          <a:xfrm>
            <a:off x="703335" y="1733572"/>
            <a:ext cx="993194" cy="995600"/>
          </a:xfrm>
          <a:prstGeom prst="ellipse">
            <a:avLst/>
          </a:prstGeom>
          <a:noFill/>
          <a:ln w="15875">
            <a:solidFill>
              <a:schemeClr val="bg1">
                <a:lumMod val="75000"/>
              </a:schemeClr>
            </a:solidFill>
          </a:ln>
        </p:spPr>
        <p:txBody>
          <a:bodyPr lIns="182880" tIns="182880" rIns="182880" bIns="182880" anchor="ctr" anchorCtr="0">
            <a:noAutofit/>
          </a:bodyPr>
          <a:lstStyle>
            <a:lvl1pPr marL="0" indent="0" algn="ctr">
              <a:buNone/>
              <a:defRPr sz="1000">
                <a:solidFill>
                  <a:schemeClr val="bg1"/>
                </a:solidFill>
              </a:defRPr>
            </a:lvl1pPr>
          </a:lstStyle>
          <a:p>
            <a:r>
              <a:rPr lang="en-US"/>
              <a:t>Insert Icon</a:t>
            </a:r>
          </a:p>
        </p:txBody>
      </p:sp>
      <p:sp>
        <p:nvSpPr>
          <p:cNvPr id="18" name="Picture Placeholder 13">
            <a:extLst>
              <a:ext uri="{FF2B5EF4-FFF2-40B4-BE49-F238E27FC236}">
                <a16:creationId xmlns:a16="http://schemas.microsoft.com/office/drawing/2014/main" id="{90DF56FE-C02A-4841-951F-0200A766C821}"/>
              </a:ext>
            </a:extLst>
          </p:cNvPr>
          <p:cNvSpPr>
            <a:spLocks noGrp="1" noChangeAspect="1"/>
          </p:cNvSpPr>
          <p:nvPr>
            <p:ph type="pic" sz="quarter" idx="21" hasCustomPrompt="1"/>
          </p:nvPr>
        </p:nvSpPr>
        <p:spPr>
          <a:xfrm>
            <a:off x="4288403" y="1733572"/>
            <a:ext cx="993194" cy="995600"/>
          </a:xfrm>
          <a:prstGeom prst="ellipse">
            <a:avLst/>
          </a:prstGeom>
          <a:noFill/>
          <a:ln w="15875">
            <a:solidFill>
              <a:schemeClr val="bg1">
                <a:lumMod val="75000"/>
              </a:schemeClr>
            </a:solidFill>
          </a:ln>
        </p:spPr>
        <p:txBody>
          <a:bodyPr lIns="182880" tIns="182880" rIns="182880" bIns="182880" anchor="ctr" anchorCtr="0">
            <a:noAutofit/>
          </a:bodyPr>
          <a:lstStyle>
            <a:lvl1pPr marL="0" indent="0" algn="ctr">
              <a:buNone/>
              <a:defRPr sz="1000">
                <a:solidFill>
                  <a:schemeClr val="bg1"/>
                </a:solidFill>
              </a:defRPr>
            </a:lvl1pPr>
          </a:lstStyle>
          <a:p>
            <a:r>
              <a:rPr lang="en-US"/>
              <a:t>Insert Icon</a:t>
            </a:r>
          </a:p>
        </p:txBody>
      </p:sp>
      <p:sp>
        <p:nvSpPr>
          <p:cNvPr id="19" name="Picture Placeholder 13">
            <a:extLst>
              <a:ext uri="{FF2B5EF4-FFF2-40B4-BE49-F238E27FC236}">
                <a16:creationId xmlns:a16="http://schemas.microsoft.com/office/drawing/2014/main" id="{8A6C7550-AB43-0848-9FE3-89C3A2FEB63E}"/>
              </a:ext>
            </a:extLst>
          </p:cNvPr>
          <p:cNvSpPr>
            <a:spLocks noGrp="1" noChangeAspect="1"/>
          </p:cNvSpPr>
          <p:nvPr>
            <p:ph type="pic" sz="quarter" idx="22" hasCustomPrompt="1"/>
          </p:nvPr>
        </p:nvSpPr>
        <p:spPr>
          <a:xfrm>
            <a:off x="8093286" y="1733572"/>
            <a:ext cx="993194" cy="995600"/>
          </a:xfrm>
          <a:prstGeom prst="ellipse">
            <a:avLst/>
          </a:prstGeom>
          <a:noFill/>
          <a:ln w="15875">
            <a:solidFill>
              <a:schemeClr val="bg1">
                <a:lumMod val="75000"/>
              </a:schemeClr>
            </a:solidFill>
          </a:ln>
        </p:spPr>
        <p:txBody>
          <a:bodyPr lIns="182880" tIns="182880" rIns="182880" bIns="182880" anchor="ctr" anchorCtr="0">
            <a:noAutofit/>
          </a:bodyPr>
          <a:lstStyle>
            <a:lvl1pPr marL="0" indent="0" algn="ctr">
              <a:buNone/>
              <a:defRPr sz="1000">
                <a:solidFill>
                  <a:schemeClr val="bg1"/>
                </a:solidFill>
              </a:defRPr>
            </a:lvl1pPr>
          </a:lstStyle>
          <a:p>
            <a:r>
              <a:rPr lang="en-US"/>
              <a:t>Insert Icon</a:t>
            </a:r>
          </a:p>
        </p:txBody>
      </p:sp>
      <p:pic>
        <p:nvPicPr>
          <p:cNvPr id="11" name="Picture 10" descr="Logo, icon&#10;&#10;Description automatically generated">
            <a:extLst>
              <a:ext uri="{FF2B5EF4-FFF2-40B4-BE49-F238E27FC236}">
                <a16:creationId xmlns:a16="http://schemas.microsoft.com/office/drawing/2014/main" id="{01F76141-2264-4A79-867F-C6530F791913}"/>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12" name="Footer Placeholder">
            <a:extLst>
              <a:ext uri="{FF2B5EF4-FFF2-40B4-BE49-F238E27FC236}">
                <a16:creationId xmlns:a16="http://schemas.microsoft.com/office/drawing/2014/main" id="{D81EFB69-25DD-49AC-B6F9-5F68AE396F35}"/>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a:t> © 2021 Turbonomic, an IBM Company</a:t>
            </a:r>
          </a:p>
        </p:txBody>
      </p:sp>
    </p:spTree>
    <p:extLst>
      <p:ext uri="{BB962C8B-B14F-4D97-AF65-F5344CB8AC3E}">
        <p14:creationId xmlns:p14="http://schemas.microsoft.com/office/powerpoint/2010/main" val="149750210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E2A81-99A0-AE44-8775-749BBF31AE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0DAAD8-E0B8-BB43-B6FA-864E0E4761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5C7BD-AAAD-8F41-9191-63AFA82AB8CF}"/>
              </a:ext>
            </a:extLst>
          </p:cNvPr>
          <p:cNvSpPr>
            <a:spLocks noGrp="1"/>
          </p:cNvSpPr>
          <p:nvPr>
            <p:ph type="dt" sz="half" idx="10"/>
          </p:nvPr>
        </p:nvSpPr>
        <p:spPr/>
        <p:txBody>
          <a:bodyPr/>
          <a:lstStyle/>
          <a:p>
            <a:fld id="{BF7D49C9-6275-C144-80E5-5390863ADD00}" type="datetimeFigureOut">
              <a:rPr lang="en-US" smtClean="0"/>
              <a:t>2/1/23</a:t>
            </a:fld>
            <a:endParaRPr lang="en-US"/>
          </a:p>
        </p:txBody>
      </p:sp>
      <p:sp>
        <p:nvSpPr>
          <p:cNvPr id="5" name="Footer Placeholder 4">
            <a:extLst>
              <a:ext uri="{FF2B5EF4-FFF2-40B4-BE49-F238E27FC236}">
                <a16:creationId xmlns:a16="http://schemas.microsoft.com/office/drawing/2014/main" id="{86B22455-34B0-0C46-844B-D42C3047E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C18C5C-A1B2-724F-83F8-3C23BCA5B380}"/>
              </a:ext>
            </a:extLst>
          </p:cNvPr>
          <p:cNvSpPr>
            <a:spLocks noGrp="1"/>
          </p:cNvSpPr>
          <p:nvPr>
            <p:ph type="sldNum" sz="quarter" idx="12"/>
          </p:nvPr>
        </p:nvSpPr>
        <p:spPr/>
        <p:txBody>
          <a:bodyPr/>
          <a:lstStyle/>
          <a:p>
            <a:fld id="{12848EAD-DF92-C142-864F-35D7D5745DF4}" type="slidenum">
              <a:rPr lang="en-US" smtClean="0"/>
              <a:t>‹#›</a:t>
            </a:fld>
            <a:endParaRPr lang="en-US"/>
          </a:p>
        </p:txBody>
      </p:sp>
    </p:spTree>
    <p:extLst>
      <p:ext uri="{BB962C8B-B14F-4D97-AF65-F5344CB8AC3E}">
        <p14:creationId xmlns:p14="http://schemas.microsoft.com/office/powerpoint/2010/main" val="333208179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6_Standard slide">
    <p:spTree>
      <p:nvGrpSpPr>
        <p:cNvPr id="1" name=""/>
        <p:cNvGrpSpPr/>
        <p:nvPr/>
      </p:nvGrpSpPr>
      <p:grpSpPr>
        <a:xfrm>
          <a:off x="0" y="0"/>
          <a:ext cx="0" cy="0"/>
          <a:chOff x="0" y="0"/>
          <a:chExt cx="0" cy="0"/>
        </a:xfrm>
      </p:grpSpPr>
      <p:sp>
        <p:nvSpPr>
          <p:cNvPr id="8" name="Slide Number Placeholder 4">
            <a:extLst>
              <a:ext uri="{FF2B5EF4-FFF2-40B4-BE49-F238E27FC236}">
                <a16:creationId xmlns:a16="http://schemas.microsoft.com/office/drawing/2014/main" id="{A7C832D4-2E86-4E13-A24B-928C2C0D7BC8}"/>
              </a:ext>
            </a:extLst>
          </p:cNvPr>
          <p:cNvSpPr txBox="1">
            <a:spLocks/>
          </p:cNvSpPr>
          <p:nvPr userDrawn="1"/>
        </p:nvSpPr>
        <p:spPr>
          <a:xfrm>
            <a:off x="616904" y="6471244"/>
            <a:ext cx="662721" cy="180000"/>
          </a:xfrm>
          <a:prstGeom prst="rect">
            <a:avLst/>
          </a:prstGeom>
        </p:spPr>
        <p:txBody>
          <a:bodyPr vert="horz" lIns="0" tIns="0" rIns="0" bIns="0" rtlCol="0" anchor="ctr"/>
          <a:lstStyle>
            <a:defPPr>
              <a:defRPr lang="en-AU"/>
            </a:defPPr>
            <a:lvl1pPr marL="0" algn="l" defTabSz="913943" rtl="0" eaLnBrk="1" fontAlgn="base" latinLnBrk="0" hangingPunct="1">
              <a:spcBef>
                <a:spcPct val="0"/>
              </a:spcBef>
              <a:spcAft>
                <a:spcPct val="0"/>
              </a:spcAft>
              <a:defRPr lang="en-IN" sz="800" kern="1200" smtClean="0">
                <a:solidFill>
                  <a:schemeClr val="bg1"/>
                </a:solidFill>
                <a:latin typeface="EYInterstate" panose="02000503020000020004" pitchFamily="2"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GB" sz="800"/>
              <a:t>Page </a:t>
            </a:r>
            <a:fld id="{F1BC30E3-FFE5-4B91-AA19-87A149EBB9EE}" type="slidenum">
              <a:rPr sz="800" smtClean="0"/>
              <a:pPr/>
              <a:t>‹#›</a:t>
            </a:fld>
            <a:endParaRPr sz="800"/>
          </a:p>
        </p:txBody>
      </p:sp>
    </p:spTree>
    <p:extLst>
      <p:ext uri="{BB962C8B-B14F-4D97-AF65-F5344CB8AC3E}">
        <p14:creationId xmlns:p14="http://schemas.microsoft.com/office/powerpoint/2010/main" val="19894569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a:xfrm>
            <a:off x="8737601" y="6260171"/>
            <a:ext cx="288541" cy="192361"/>
          </a:xfrm>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87974426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Cover 2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15D0073-0872-5B45-82B2-EABAE93EF80E}"/>
              </a:ext>
            </a:extLst>
          </p:cNvPr>
          <p:cNvSpPr>
            <a:spLocks noGrp="1"/>
          </p:cNvSpPr>
          <p:nvPr>
            <p:ph type="body" sz="quarter" idx="10" hasCustomPrompt="1"/>
          </p:nvPr>
        </p:nvSpPr>
        <p:spPr>
          <a:xfrm>
            <a:off x="3627438" y="4821238"/>
            <a:ext cx="4937125" cy="512762"/>
          </a:xfrm>
        </p:spPr>
        <p:txBody>
          <a:bodyPr/>
          <a:lstStyle>
            <a:lvl1pPr marL="0" indent="0" algn="ctr">
              <a:buNone/>
              <a:defRPr sz="2000">
                <a:solidFill>
                  <a:schemeClr val="accent6"/>
                </a:solidFill>
              </a:defRPr>
            </a:lvl1pPr>
          </a:lstStyle>
          <a:p>
            <a:pPr lvl="0"/>
            <a:r>
              <a:rPr lang="en-US"/>
              <a:t>Subhead</a:t>
            </a:r>
          </a:p>
        </p:txBody>
      </p:sp>
      <p:pic>
        <p:nvPicPr>
          <p:cNvPr id="7" name="Picture 6">
            <a:extLst>
              <a:ext uri="{FF2B5EF4-FFF2-40B4-BE49-F238E27FC236}">
                <a16:creationId xmlns:a16="http://schemas.microsoft.com/office/drawing/2014/main" id="{5F751045-4996-094D-915D-138E882C6C20}"/>
              </a:ext>
            </a:extLst>
          </p:cNvPr>
          <p:cNvPicPr>
            <a:picLocks noChangeAspect="1"/>
          </p:cNvPicPr>
          <p:nvPr userDrawn="1"/>
        </p:nvPicPr>
        <p:blipFill>
          <a:blip r:embed="rId3"/>
          <a:stretch>
            <a:fillRect/>
          </a:stretch>
        </p:blipFill>
        <p:spPr>
          <a:xfrm>
            <a:off x="5269767" y="2219648"/>
            <a:ext cx="1652461" cy="523552"/>
          </a:xfrm>
          <a:prstGeom prst="rect">
            <a:avLst/>
          </a:prstGeom>
        </p:spPr>
      </p:pic>
      <p:sp>
        <p:nvSpPr>
          <p:cNvPr id="2" name="Title 1">
            <a:extLst>
              <a:ext uri="{FF2B5EF4-FFF2-40B4-BE49-F238E27FC236}">
                <a16:creationId xmlns:a16="http://schemas.microsoft.com/office/drawing/2014/main" id="{4768C54A-2404-2742-8F38-024861D14A60}"/>
              </a:ext>
            </a:extLst>
          </p:cNvPr>
          <p:cNvSpPr>
            <a:spLocks noGrp="1"/>
          </p:cNvSpPr>
          <p:nvPr>
            <p:ph type="title"/>
          </p:nvPr>
        </p:nvSpPr>
        <p:spPr>
          <a:xfrm>
            <a:off x="3627664" y="3032449"/>
            <a:ext cx="4936671" cy="1500051"/>
          </a:xfrm>
        </p:spPr>
        <p:txBody>
          <a:bodyPr anchor="ctr" anchorCtr="0"/>
          <a:lstStyle>
            <a:lvl1pPr algn="ct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72435600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7F63-A13D-B24B-93D5-98961D43F8BD}"/>
              </a:ext>
            </a:extLst>
          </p:cNvPr>
          <p:cNvSpPr>
            <a:spLocks noGrp="1"/>
          </p:cNvSpPr>
          <p:nvPr>
            <p:ph type="title"/>
          </p:nvPr>
        </p:nvSpPr>
        <p:spPr>
          <a:xfrm>
            <a:off x="216406" y="186889"/>
            <a:ext cx="11500103" cy="793115"/>
          </a:xfrm>
        </p:spPr>
        <p:txBody>
          <a:bodyPr/>
          <a:lstStyle/>
          <a:p>
            <a:r>
              <a:rPr lang="en-US"/>
              <a:t>Click to edit Master title style</a:t>
            </a:r>
          </a:p>
        </p:txBody>
      </p:sp>
    </p:spTree>
    <p:extLst>
      <p:ext uri="{BB962C8B-B14F-4D97-AF65-F5344CB8AC3E}">
        <p14:creationId xmlns:p14="http://schemas.microsoft.com/office/powerpoint/2010/main" val="201888222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28C41-1640-D938-DF6E-DCC579775C9B}"/>
              </a:ext>
            </a:extLst>
          </p:cNvPr>
          <p:cNvSpPr>
            <a:spLocks noGrp="1"/>
          </p:cNvSpPr>
          <p:nvPr>
            <p:ph type="ctrTitle"/>
          </p:nvPr>
        </p:nvSpPr>
        <p:spPr>
          <a:xfrm>
            <a:off x="1524000" y="1122363"/>
            <a:ext cx="9144000" cy="2387600"/>
          </a:xfrm>
        </p:spPr>
        <p:txBody>
          <a:bodyPr anchor="b">
            <a:normAutofit/>
          </a:bodyPr>
          <a:lstStyle>
            <a:lvl1pPr algn="ctr">
              <a:defRPr sz="5400">
                <a:latin typeface="IBM Plex Sans" panose="020B0503050203000203"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33D83D2E-EB57-4CDA-CA15-05A5039EFAF5}"/>
              </a:ext>
            </a:extLst>
          </p:cNvPr>
          <p:cNvSpPr>
            <a:spLocks noGrp="1"/>
          </p:cNvSpPr>
          <p:nvPr>
            <p:ph type="subTitle" idx="1"/>
          </p:nvPr>
        </p:nvSpPr>
        <p:spPr>
          <a:xfrm>
            <a:off x="1524000" y="3602038"/>
            <a:ext cx="9144000" cy="1655762"/>
          </a:xfrm>
        </p:spPr>
        <p:txBody>
          <a:bodyPr/>
          <a:lstStyle>
            <a:lvl1pPr marL="0" indent="0" algn="ctr">
              <a:buNone/>
              <a:defRPr sz="2400">
                <a:latin typeface="IBM Plex Sans" panose="020B050305020300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6422917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6" name="Picture"/>
          <p:cNvPicPr>
            <a:picLocks noChangeAspect="1"/>
          </p:cNvPicPr>
          <p:nvPr userDrawn="1"/>
        </p:nvPicPr>
        <p:blipFill>
          <a:blip r:embed="rId2"/>
          <a:srcRect/>
          <a:stretch/>
        </p:blipFill>
        <p:spPr>
          <a:xfrm>
            <a:off x="11191752" y="6273671"/>
            <a:ext cx="695449" cy="277477"/>
          </a:xfrm>
          <a:prstGeom prst="rect">
            <a:avLst/>
          </a:prstGeom>
        </p:spPr>
      </p:pic>
    </p:spTree>
    <p:extLst>
      <p:ext uri="{BB962C8B-B14F-4D97-AF65-F5344CB8AC3E}">
        <p14:creationId xmlns:p14="http://schemas.microsoft.com/office/powerpoint/2010/main" val="40084533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10"/>
            <a:ext cx="12178064" cy="685678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1419790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09"/>
            <a:ext cx="12178064"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152505162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09"/>
            <a:ext cx="12178061"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4256938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w/ Ico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703335" y="2930766"/>
            <a:ext cx="2608207" cy="2577116"/>
          </a:xfrm>
          <a:noFill/>
        </p:spPr>
        <p:txBody>
          <a:bodyPr lIns="91440" tIns="182880" rIns="182880" bIns="0">
            <a:noAutofit/>
          </a:bodyPr>
          <a:lstStyle>
            <a:lvl1pPr marL="0" indent="0">
              <a:buFont typeface="Arial" panose="020B0604020202020204" pitchFamily="34" charset="0"/>
              <a:buNone/>
              <a:defRPr sz="1400"/>
            </a:lvl1pPr>
            <a:lvl2pPr marL="182880" indent="0">
              <a:buFont typeface="Arial" panose="020B0604020202020204" pitchFamily="34" charset="0"/>
              <a:buNone/>
              <a:defRPr sz="1200"/>
            </a:lvl2pPr>
            <a:lvl3pPr marL="365760" indent="0">
              <a:buFont typeface="Arial" panose="020B0604020202020204" pitchFamily="34" charset="0"/>
              <a:buNone/>
              <a:defRPr sz="1100"/>
            </a:lvl3pPr>
            <a:lvl4pPr marL="548640" indent="0">
              <a:buFont typeface="Arial" panose="020B0604020202020204" pitchFamily="34" charset="0"/>
              <a:buNone/>
              <a:defRPr sz="1050"/>
            </a:lvl4pPr>
            <a:lvl5pPr marL="731520" indent="0">
              <a:buFont typeface="Arial" panose="020B0604020202020204" pitchFamily="34" charset="0"/>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88156"/>
            <a:ext cx="11201400" cy="422365"/>
          </a:xfrm>
        </p:spPr>
        <p:txBody>
          <a:bodyPr lIns="0" tIns="0" rIns="0" bIns="0">
            <a:noAutofit/>
          </a:bodyPr>
          <a:lstStyle/>
          <a:p>
            <a:r>
              <a:rPr lang="en-GB"/>
              <a:t>Click to edit Master title style</a:t>
            </a:r>
            <a:endParaRPr lang="en-US"/>
          </a:p>
        </p:txBody>
      </p:sp>
      <p:sp>
        <p:nvSpPr>
          <p:cNvPr id="8" name="Content Placeholder 2">
            <a:extLst>
              <a:ext uri="{FF2B5EF4-FFF2-40B4-BE49-F238E27FC236}">
                <a16:creationId xmlns:a16="http://schemas.microsoft.com/office/drawing/2014/main" id="{B96835E5-AF5A-8B4A-887B-998ED1A700AD}"/>
              </a:ext>
            </a:extLst>
          </p:cNvPr>
          <p:cNvSpPr>
            <a:spLocks noGrp="1"/>
          </p:cNvSpPr>
          <p:nvPr>
            <p:ph idx="14"/>
          </p:nvPr>
        </p:nvSpPr>
        <p:spPr>
          <a:xfrm>
            <a:off x="3443504" y="2930766"/>
            <a:ext cx="2608207" cy="2577116"/>
          </a:xfrm>
          <a:noFill/>
        </p:spPr>
        <p:txBody>
          <a:bodyPr lIns="9144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Content Placeholder 2">
            <a:extLst>
              <a:ext uri="{FF2B5EF4-FFF2-40B4-BE49-F238E27FC236}">
                <a16:creationId xmlns:a16="http://schemas.microsoft.com/office/drawing/2014/main" id="{449DA251-2553-D04D-8A7D-68B5DC40F005}"/>
              </a:ext>
            </a:extLst>
          </p:cNvPr>
          <p:cNvSpPr>
            <a:spLocks noGrp="1"/>
          </p:cNvSpPr>
          <p:nvPr>
            <p:ph idx="16"/>
          </p:nvPr>
        </p:nvSpPr>
        <p:spPr>
          <a:xfrm>
            <a:off x="6183673" y="2930766"/>
            <a:ext cx="2608207" cy="2577116"/>
          </a:xfrm>
          <a:noFill/>
        </p:spPr>
        <p:txBody>
          <a:bodyPr lIns="9144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Content Placeholder 2">
            <a:extLst>
              <a:ext uri="{FF2B5EF4-FFF2-40B4-BE49-F238E27FC236}">
                <a16:creationId xmlns:a16="http://schemas.microsoft.com/office/drawing/2014/main" id="{397A6252-1367-534F-93EE-0E9CF7F453FD}"/>
              </a:ext>
            </a:extLst>
          </p:cNvPr>
          <p:cNvSpPr>
            <a:spLocks noGrp="1"/>
          </p:cNvSpPr>
          <p:nvPr>
            <p:ph idx="18"/>
          </p:nvPr>
        </p:nvSpPr>
        <p:spPr>
          <a:xfrm>
            <a:off x="8923842" y="2930766"/>
            <a:ext cx="2608207" cy="2577116"/>
          </a:xfrm>
          <a:noFill/>
        </p:spPr>
        <p:txBody>
          <a:bodyPr lIns="9144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Picture Placeholder 13">
            <a:extLst>
              <a:ext uri="{FF2B5EF4-FFF2-40B4-BE49-F238E27FC236}">
                <a16:creationId xmlns:a16="http://schemas.microsoft.com/office/drawing/2014/main" id="{1CEB034B-FD94-A041-A863-676A21288C95}"/>
              </a:ext>
            </a:extLst>
          </p:cNvPr>
          <p:cNvSpPr>
            <a:spLocks noGrp="1" noChangeAspect="1"/>
          </p:cNvSpPr>
          <p:nvPr>
            <p:ph type="pic" sz="quarter" idx="19" hasCustomPrompt="1"/>
          </p:nvPr>
        </p:nvSpPr>
        <p:spPr>
          <a:xfrm>
            <a:off x="703335" y="1733572"/>
            <a:ext cx="993194" cy="995600"/>
          </a:xfrm>
          <a:prstGeom prst="ellipse">
            <a:avLst/>
          </a:prstGeom>
          <a:noFill/>
          <a:ln w="15875">
            <a:solidFill>
              <a:schemeClr val="bg1">
                <a:lumMod val="75000"/>
              </a:schemeClr>
            </a:solidFill>
          </a:ln>
        </p:spPr>
        <p:txBody>
          <a:bodyPr lIns="182880" tIns="182880" rIns="182880" bIns="182880" anchor="ctr" anchorCtr="0">
            <a:noAutofit/>
          </a:bodyPr>
          <a:lstStyle>
            <a:lvl1pPr marL="0" indent="0" algn="ctr">
              <a:buNone/>
              <a:defRPr sz="1000">
                <a:solidFill>
                  <a:schemeClr val="bg1"/>
                </a:solidFill>
              </a:defRPr>
            </a:lvl1pPr>
          </a:lstStyle>
          <a:p>
            <a:r>
              <a:rPr lang="en-US"/>
              <a:t>Insert Icon</a:t>
            </a:r>
          </a:p>
        </p:txBody>
      </p:sp>
      <p:sp>
        <p:nvSpPr>
          <p:cNvPr id="18" name="Picture Placeholder 13">
            <a:extLst>
              <a:ext uri="{FF2B5EF4-FFF2-40B4-BE49-F238E27FC236}">
                <a16:creationId xmlns:a16="http://schemas.microsoft.com/office/drawing/2014/main" id="{90DF56FE-C02A-4841-951F-0200A766C821}"/>
              </a:ext>
            </a:extLst>
          </p:cNvPr>
          <p:cNvSpPr>
            <a:spLocks noGrp="1" noChangeAspect="1"/>
          </p:cNvSpPr>
          <p:nvPr>
            <p:ph type="pic" sz="quarter" idx="21" hasCustomPrompt="1"/>
          </p:nvPr>
        </p:nvSpPr>
        <p:spPr>
          <a:xfrm>
            <a:off x="3437614" y="1733572"/>
            <a:ext cx="993194" cy="995600"/>
          </a:xfrm>
          <a:prstGeom prst="ellipse">
            <a:avLst/>
          </a:prstGeom>
          <a:noFill/>
          <a:ln w="15875">
            <a:solidFill>
              <a:schemeClr val="bg1">
                <a:lumMod val="75000"/>
              </a:schemeClr>
            </a:solidFill>
          </a:ln>
        </p:spPr>
        <p:txBody>
          <a:bodyPr lIns="182880" tIns="182880" rIns="182880" bIns="182880" anchor="ctr" anchorCtr="0">
            <a:noAutofit/>
          </a:bodyPr>
          <a:lstStyle>
            <a:lvl1pPr marL="0" indent="0" algn="ctr">
              <a:buNone/>
              <a:defRPr sz="1000">
                <a:solidFill>
                  <a:schemeClr val="bg1"/>
                </a:solidFill>
              </a:defRPr>
            </a:lvl1pPr>
          </a:lstStyle>
          <a:p>
            <a:r>
              <a:rPr lang="en-US"/>
              <a:t>Insert Icon</a:t>
            </a:r>
          </a:p>
        </p:txBody>
      </p:sp>
      <p:sp>
        <p:nvSpPr>
          <p:cNvPr id="19" name="Picture Placeholder 13">
            <a:extLst>
              <a:ext uri="{FF2B5EF4-FFF2-40B4-BE49-F238E27FC236}">
                <a16:creationId xmlns:a16="http://schemas.microsoft.com/office/drawing/2014/main" id="{8A6C7550-AB43-0848-9FE3-89C3A2FEB63E}"/>
              </a:ext>
            </a:extLst>
          </p:cNvPr>
          <p:cNvSpPr>
            <a:spLocks noGrp="1" noChangeAspect="1"/>
          </p:cNvSpPr>
          <p:nvPr>
            <p:ph type="pic" sz="quarter" idx="22" hasCustomPrompt="1"/>
          </p:nvPr>
        </p:nvSpPr>
        <p:spPr>
          <a:xfrm>
            <a:off x="6171893" y="1733572"/>
            <a:ext cx="993194" cy="995600"/>
          </a:xfrm>
          <a:prstGeom prst="ellipse">
            <a:avLst/>
          </a:prstGeom>
          <a:noFill/>
          <a:ln w="15875">
            <a:solidFill>
              <a:schemeClr val="bg1">
                <a:lumMod val="75000"/>
              </a:schemeClr>
            </a:solidFill>
          </a:ln>
        </p:spPr>
        <p:txBody>
          <a:bodyPr lIns="182880" tIns="182880" rIns="182880" bIns="182880" anchor="ctr" anchorCtr="0">
            <a:noAutofit/>
          </a:bodyPr>
          <a:lstStyle>
            <a:lvl1pPr marL="0" indent="0" algn="ctr">
              <a:buNone/>
              <a:defRPr sz="1000">
                <a:solidFill>
                  <a:schemeClr val="bg1"/>
                </a:solidFill>
              </a:defRPr>
            </a:lvl1pPr>
          </a:lstStyle>
          <a:p>
            <a:r>
              <a:rPr lang="en-US"/>
              <a:t>Insert Icon</a:t>
            </a:r>
          </a:p>
        </p:txBody>
      </p:sp>
      <p:sp>
        <p:nvSpPr>
          <p:cNvPr id="20" name="Picture Placeholder 13">
            <a:extLst>
              <a:ext uri="{FF2B5EF4-FFF2-40B4-BE49-F238E27FC236}">
                <a16:creationId xmlns:a16="http://schemas.microsoft.com/office/drawing/2014/main" id="{809CC174-7431-9347-891E-60676483CCB6}"/>
              </a:ext>
            </a:extLst>
          </p:cNvPr>
          <p:cNvSpPr>
            <a:spLocks noGrp="1" noChangeAspect="1"/>
          </p:cNvSpPr>
          <p:nvPr>
            <p:ph type="pic" sz="quarter" idx="23" hasCustomPrompt="1"/>
          </p:nvPr>
        </p:nvSpPr>
        <p:spPr>
          <a:xfrm>
            <a:off x="8923842" y="1733572"/>
            <a:ext cx="993194" cy="995600"/>
          </a:xfrm>
          <a:prstGeom prst="ellipse">
            <a:avLst/>
          </a:prstGeom>
          <a:noFill/>
          <a:ln w="15875">
            <a:solidFill>
              <a:schemeClr val="bg1">
                <a:lumMod val="75000"/>
              </a:schemeClr>
            </a:solidFill>
          </a:ln>
        </p:spPr>
        <p:txBody>
          <a:bodyPr lIns="182880" tIns="182880" rIns="182880" bIns="182880" anchor="ctr" anchorCtr="0">
            <a:noAutofit/>
          </a:bodyPr>
          <a:lstStyle>
            <a:lvl1pPr marL="0" indent="0" algn="ctr">
              <a:buNone/>
              <a:defRPr sz="1000">
                <a:solidFill>
                  <a:schemeClr val="bg1"/>
                </a:solidFill>
              </a:defRPr>
            </a:lvl1pPr>
          </a:lstStyle>
          <a:p>
            <a:r>
              <a:rPr lang="en-US"/>
              <a:t>Insert Icon</a:t>
            </a:r>
          </a:p>
        </p:txBody>
      </p:sp>
      <p:pic>
        <p:nvPicPr>
          <p:cNvPr id="13" name="Picture 12" descr="Logo, icon&#10;&#10;Description automatically generated">
            <a:extLst>
              <a:ext uri="{FF2B5EF4-FFF2-40B4-BE49-F238E27FC236}">
                <a16:creationId xmlns:a16="http://schemas.microsoft.com/office/drawing/2014/main" id="{11D27410-4D79-4D4D-ABE3-3AFEB509BA09}"/>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15" name="Footer Placeholder">
            <a:extLst>
              <a:ext uri="{FF2B5EF4-FFF2-40B4-BE49-F238E27FC236}">
                <a16:creationId xmlns:a16="http://schemas.microsoft.com/office/drawing/2014/main" id="{B6E23184-B22C-4031-931B-8C869FF6BD1C}"/>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t> © 2022 Turbonomic, an IBM Company</a:t>
            </a:r>
          </a:p>
        </p:txBody>
      </p:sp>
    </p:spTree>
    <p:extLst>
      <p:ext uri="{BB962C8B-B14F-4D97-AF65-F5344CB8AC3E}">
        <p14:creationId xmlns:p14="http://schemas.microsoft.com/office/powerpoint/2010/main" val="290579006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10"/>
            <a:ext cx="12178061"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89697837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12192000" cy="68646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190906131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4916" y="5080"/>
            <a:ext cx="12171208" cy="685292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46083527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10"/>
            <a:ext cx="12178060"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10253845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09"/>
            <a:ext cx="12178060" cy="685677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215926565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4174035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13" indent="0">
              <a:buNone/>
              <a:defRPr/>
            </a:lvl3pPr>
            <a:lvl4pPr marL="579960" indent="0">
              <a:buNone/>
              <a:defRPr/>
            </a:lvl4pPr>
            <a:lvl5pPr marL="8424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13" indent="0">
              <a:buNone/>
              <a:defRPr/>
            </a:lvl3pPr>
            <a:lvl4pPr marL="579960" indent="0">
              <a:buNone/>
              <a:defRPr/>
            </a:lvl4pPr>
            <a:lvl5pPr marL="8424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174736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2211280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9151877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59668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 Icon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A39179C-70FA-1C49-99F0-DD3BCA548E7D}"/>
              </a:ext>
            </a:extLst>
          </p:cNvPr>
          <p:cNvSpPr/>
          <p:nvPr userDrawn="1"/>
        </p:nvSpPr>
        <p:spPr>
          <a:xfrm>
            <a:off x="0" y="1107280"/>
            <a:ext cx="12192000" cy="5141119"/>
          </a:xfrm>
          <a:prstGeom prst="rect">
            <a:avLst/>
          </a:prstGeom>
          <a:solidFill>
            <a:schemeClr val="bg1">
              <a:lumMod val="95000"/>
            </a:schemeClr>
          </a:solidFill>
          <a:ln>
            <a:noFill/>
          </a:ln>
        </p:spPr>
        <p:txBody>
          <a:bodyPr wrap="square" lIns="0" tIns="0" rIns="0" bIns="0" rtlCol="0" anchor="ctr">
            <a:noAutofit/>
          </a:bodyPr>
          <a:lstStyle/>
          <a:p>
            <a:pPr algn="ctr"/>
            <a:endParaRPr lang="en-US" sz="1200" b="0" i="0" err="1">
              <a:solidFill>
                <a:srgbClr val="FFFFFF"/>
              </a:solidFill>
              <a:latin typeface="IBM Plex Sans Light" panose="020B0403050203000203" pitchFamily="34" charset="0"/>
              <a:cs typeface="Arial"/>
            </a:endParaRPr>
          </a:p>
        </p:txBody>
      </p:sp>
      <p:sp>
        <p:nvSpPr>
          <p:cNvPr id="44" name="Text Placeholder 43">
            <a:extLst>
              <a:ext uri="{FF2B5EF4-FFF2-40B4-BE49-F238E27FC236}">
                <a16:creationId xmlns:a16="http://schemas.microsoft.com/office/drawing/2014/main" id="{5BD8FC21-81C2-4148-B705-3CC520A2435A}"/>
              </a:ext>
            </a:extLst>
          </p:cNvPr>
          <p:cNvSpPr>
            <a:spLocks noGrp="1"/>
          </p:cNvSpPr>
          <p:nvPr>
            <p:ph type="body" sz="quarter" idx="17" hasCustomPrompt="1"/>
          </p:nvPr>
        </p:nvSpPr>
        <p:spPr>
          <a:xfrm>
            <a:off x="354623" y="3571354"/>
            <a:ext cx="2223375" cy="1468438"/>
          </a:xfrm>
        </p:spPr>
        <p:txBody>
          <a:bodyPr/>
          <a:lstStyle>
            <a:lvl1pPr marL="0" indent="0" algn="ctr">
              <a:buNone/>
              <a:defRPr sz="1500"/>
            </a:lvl1pPr>
          </a:lstStyle>
          <a:p>
            <a:pPr lvl="0"/>
            <a:r>
              <a:rPr lang="en-US"/>
              <a:t>Caption goes here</a:t>
            </a:r>
          </a:p>
        </p:txBody>
      </p:sp>
      <p:sp>
        <p:nvSpPr>
          <p:cNvPr id="37" name="Picture Placeholder 36">
            <a:extLst>
              <a:ext uri="{FF2B5EF4-FFF2-40B4-BE49-F238E27FC236}">
                <a16:creationId xmlns:a16="http://schemas.microsoft.com/office/drawing/2014/main" id="{9701EEB5-78FB-7F45-B5F4-1F97FCABBA0B}"/>
              </a:ext>
            </a:extLst>
          </p:cNvPr>
          <p:cNvSpPr>
            <a:spLocks noGrp="1"/>
          </p:cNvSpPr>
          <p:nvPr>
            <p:ph type="pic" sz="quarter" idx="12" hasCustomPrompt="1"/>
          </p:nvPr>
        </p:nvSpPr>
        <p:spPr>
          <a:xfrm>
            <a:off x="1120457" y="2175429"/>
            <a:ext cx="554038" cy="554038"/>
          </a:xfrm>
        </p:spPr>
        <p:txBody>
          <a:bodyPr anchor="ctr" anchorCtr="0"/>
          <a:lstStyle>
            <a:lvl1pPr marL="0" indent="0" algn="ctr">
              <a:buNone/>
              <a:defRPr sz="1200"/>
            </a:lvl1pPr>
          </a:lstStyle>
          <a:p>
            <a:r>
              <a:rPr lang="en-US"/>
              <a:t>Insert Icon</a:t>
            </a:r>
          </a:p>
        </p:txBody>
      </p:sp>
      <p:sp>
        <p:nvSpPr>
          <p:cNvPr id="2" name="Title 1">
            <a:extLst>
              <a:ext uri="{FF2B5EF4-FFF2-40B4-BE49-F238E27FC236}">
                <a16:creationId xmlns:a16="http://schemas.microsoft.com/office/drawing/2014/main" id="{C9B24D3A-E584-1D4F-A075-AFDAEC3A4DF7}"/>
              </a:ext>
            </a:extLst>
          </p:cNvPr>
          <p:cNvSpPr>
            <a:spLocks noGrp="1"/>
          </p:cNvSpPr>
          <p:nvPr>
            <p:ph type="title"/>
          </p:nvPr>
        </p:nvSpPr>
        <p:spPr>
          <a:xfrm>
            <a:off x="495300" y="490523"/>
            <a:ext cx="11342076" cy="373872"/>
          </a:xfrm>
        </p:spPr>
        <p:txBody>
          <a:bodyPr/>
          <a:lstStyle/>
          <a:p>
            <a:r>
              <a:rPr lang="en-GB"/>
              <a:t>Click to edit Master title style</a:t>
            </a:r>
            <a:endParaRPr lang="en-US"/>
          </a:p>
        </p:txBody>
      </p:sp>
      <p:sp>
        <p:nvSpPr>
          <p:cNvPr id="23" name="Oval 22">
            <a:extLst>
              <a:ext uri="{FF2B5EF4-FFF2-40B4-BE49-F238E27FC236}">
                <a16:creationId xmlns:a16="http://schemas.microsoft.com/office/drawing/2014/main" id="{00582286-D64E-6846-B48E-E465FFF2BF78}"/>
              </a:ext>
            </a:extLst>
          </p:cNvPr>
          <p:cNvSpPr/>
          <p:nvPr userDrawn="1"/>
        </p:nvSpPr>
        <p:spPr>
          <a:xfrm>
            <a:off x="842086" y="1163084"/>
            <a:ext cx="1088203" cy="1088203"/>
          </a:xfrm>
          <a:prstGeom prst="ellipse">
            <a:avLst/>
          </a:prstGeom>
          <a:noFill/>
          <a:ln w="19050">
            <a:solidFill>
              <a:schemeClr val="tx1"/>
            </a:solidFill>
          </a:ln>
        </p:spPr>
        <p:txBody>
          <a:bodyPr wrap="square" lIns="0" tIns="0" rIns="0" bIns="0" rtlCol="0" anchor="ctr">
            <a:noAutofit/>
          </a:bodyPr>
          <a:lstStyle/>
          <a:p>
            <a:pPr algn="ctr"/>
            <a:endParaRPr lang="en-US" sz="1200" b="0" i="0" err="1">
              <a:solidFill>
                <a:srgbClr val="FFFFFF"/>
              </a:solidFill>
              <a:latin typeface="IBM Plex Sans Light" panose="020B0403050203000203" pitchFamily="34" charset="0"/>
              <a:cs typeface="Arial"/>
            </a:endParaRPr>
          </a:p>
        </p:txBody>
      </p:sp>
      <p:sp>
        <p:nvSpPr>
          <p:cNvPr id="24" name="Oval 23">
            <a:extLst>
              <a:ext uri="{FF2B5EF4-FFF2-40B4-BE49-F238E27FC236}">
                <a16:creationId xmlns:a16="http://schemas.microsoft.com/office/drawing/2014/main" id="{B1463B3C-65E8-FA4A-A0FE-9431325FE3D0}"/>
              </a:ext>
            </a:extLst>
          </p:cNvPr>
          <p:cNvSpPr/>
          <p:nvPr userDrawn="1"/>
        </p:nvSpPr>
        <p:spPr>
          <a:xfrm>
            <a:off x="3151837" y="1163084"/>
            <a:ext cx="1088203" cy="1088203"/>
          </a:xfrm>
          <a:prstGeom prst="ellipse">
            <a:avLst/>
          </a:prstGeom>
          <a:noFill/>
          <a:ln w="19050">
            <a:solidFill>
              <a:schemeClr val="tx1"/>
            </a:solidFill>
          </a:ln>
        </p:spPr>
        <p:txBody>
          <a:bodyPr wrap="square" lIns="0" tIns="0" rIns="0" bIns="0" rtlCol="0" anchor="ctr">
            <a:noAutofit/>
          </a:bodyPr>
          <a:lstStyle/>
          <a:p>
            <a:pPr algn="ctr"/>
            <a:endParaRPr lang="en-US" sz="1200" b="0" i="0" err="1">
              <a:solidFill>
                <a:srgbClr val="FFFFFF"/>
              </a:solidFill>
              <a:latin typeface="IBM Plex Sans Light" panose="020B0403050203000203" pitchFamily="34" charset="0"/>
              <a:cs typeface="Arial"/>
            </a:endParaRPr>
          </a:p>
        </p:txBody>
      </p:sp>
      <p:sp>
        <p:nvSpPr>
          <p:cNvPr id="25" name="Oval 24">
            <a:extLst>
              <a:ext uri="{FF2B5EF4-FFF2-40B4-BE49-F238E27FC236}">
                <a16:creationId xmlns:a16="http://schemas.microsoft.com/office/drawing/2014/main" id="{307343BD-E7B5-A24C-8E46-2D82A626A914}"/>
              </a:ext>
            </a:extLst>
          </p:cNvPr>
          <p:cNvSpPr/>
          <p:nvPr userDrawn="1"/>
        </p:nvSpPr>
        <p:spPr>
          <a:xfrm>
            <a:off x="5461588" y="1163084"/>
            <a:ext cx="1088203" cy="1088203"/>
          </a:xfrm>
          <a:prstGeom prst="ellipse">
            <a:avLst/>
          </a:prstGeom>
          <a:noFill/>
          <a:ln w="19050">
            <a:solidFill>
              <a:schemeClr val="tx1"/>
            </a:solidFill>
          </a:ln>
        </p:spPr>
        <p:txBody>
          <a:bodyPr wrap="square" lIns="0" tIns="0" rIns="0" bIns="0" rtlCol="0" anchor="ctr">
            <a:noAutofit/>
          </a:bodyPr>
          <a:lstStyle/>
          <a:p>
            <a:pPr algn="ctr"/>
            <a:endParaRPr lang="en-US" sz="1200" b="0" i="0" err="1">
              <a:solidFill>
                <a:srgbClr val="FFFFFF"/>
              </a:solidFill>
              <a:latin typeface="IBM Plex Sans Light" panose="020B0403050203000203" pitchFamily="34" charset="0"/>
              <a:cs typeface="Arial"/>
            </a:endParaRPr>
          </a:p>
        </p:txBody>
      </p:sp>
      <p:sp>
        <p:nvSpPr>
          <p:cNvPr id="26" name="Oval 25">
            <a:extLst>
              <a:ext uri="{FF2B5EF4-FFF2-40B4-BE49-F238E27FC236}">
                <a16:creationId xmlns:a16="http://schemas.microsoft.com/office/drawing/2014/main" id="{DD7305A5-4CBC-3C41-8E7D-A89A75EAE1D0}"/>
              </a:ext>
            </a:extLst>
          </p:cNvPr>
          <p:cNvSpPr/>
          <p:nvPr userDrawn="1"/>
        </p:nvSpPr>
        <p:spPr>
          <a:xfrm>
            <a:off x="7771339" y="1163084"/>
            <a:ext cx="1088203" cy="1088203"/>
          </a:xfrm>
          <a:prstGeom prst="ellipse">
            <a:avLst/>
          </a:prstGeom>
          <a:noFill/>
          <a:ln w="19050">
            <a:solidFill>
              <a:schemeClr val="tx1"/>
            </a:solidFill>
          </a:ln>
        </p:spPr>
        <p:txBody>
          <a:bodyPr wrap="square" lIns="0" tIns="0" rIns="0" bIns="0" rtlCol="0" anchor="ctr">
            <a:noAutofit/>
          </a:bodyPr>
          <a:lstStyle/>
          <a:p>
            <a:pPr algn="ctr"/>
            <a:endParaRPr lang="en-US" sz="1200" b="0" i="0" err="1">
              <a:solidFill>
                <a:srgbClr val="FFFFFF"/>
              </a:solidFill>
              <a:latin typeface="IBM Plex Sans Light" panose="020B0403050203000203" pitchFamily="34" charset="0"/>
              <a:cs typeface="Arial"/>
            </a:endParaRPr>
          </a:p>
        </p:txBody>
      </p:sp>
      <p:sp>
        <p:nvSpPr>
          <p:cNvPr id="27" name="Oval 26">
            <a:extLst>
              <a:ext uri="{FF2B5EF4-FFF2-40B4-BE49-F238E27FC236}">
                <a16:creationId xmlns:a16="http://schemas.microsoft.com/office/drawing/2014/main" id="{AF582A67-E4CB-6740-8975-7B6ED37D48D2}"/>
              </a:ext>
            </a:extLst>
          </p:cNvPr>
          <p:cNvSpPr/>
          <p:nvPr userDrawn="1"/>
        </p:nvSpPr>
        <p:spPr>
          <a:xfrm>
            <a:off x="10081089" y="1163084"/>
            <a:ext cx="1088203" cy="1088203"/>
          </a:xfrm>
          <a:prstGeom prst="ellipse">
            <a:avLst/>
          </a:prstGeom>
          <a:noFill/>
          <a:ln w="19050">
            <a:solidFill>
              <a:schemeClr val="tx1"/>
            </a:solidFill>
          </a:ln>
        </p:spPr>
        <p:txBody>
          <a:bodyPr wrap="square" lIns="0" tIns="0" rIns="0" bIns="0" rtlCol="0" anchor="ctr">
            <a:noAutofit/>
          </a:bodyPr>
          <a:lstStyle/>
          <a:p>
            <a:pPr algn="ctr"/>
            <a:endParaRPr lang="en-US" sz="1200" b="0" i="0" err="1">
              <a:solidFill>
                <a:srgbClr val="FFFFFF"/>
              </a:solidFill>
              <a:latin typeface="IBM Plex Sans Light" panose="020B0403050203000203" pitchFamily="34" charset="0"/>
              <a:cs typeface="Arial"/>
            </a:endParaRPr>
          </a:p>
        </p:txBody>
      </p:sp>
      <p:sp>
        <p:nvSpPr>
          <p:cNvPr id="39" name="Picture Placeholder 36">
            <a:extLst>
              <a:ext uri="{FF2B5EF4-FFF2-40B4-BE49-F238E27FC236}">
                <a16:creationId xmlns:a16="http://schemas.microsoft.com/office/drawing/2014/main" id="{19176E3F-1F70-0143-8C7C-021DF3CD6CE5}"/>
              </a:ext>
            </a:extLst>
          </p:cNvPr>
          <p:cNvSpPr>
            <a:spLocks noGrp="1"/>
          </p:cNvSpPr>
          <p:nvPr userDrawn="1">
            <p:ph type="pic" sz="quarter" idx="13" hasCustomPrompt="1"/>
          </p:nvPr>
        </p:nvSpPr>
        <p:spPr>
          <a:xfrm>
            <a:off x="3430208" y="2175429"/>
            <a:ext cx="554038" cy="554038"/>
          </a:xfrm>
        </p:spPr>
        <p:txBody>
          <a:bodyPr anchor="ctr" anchorCtr="0"/>
          <a:lstStyle>
            <a:lvl1pPr marL="0" indent="0" algn="ctr">
              <a:buNone/>
              <a:defRPr sz="1200"/>
            </a:lvl1pPr>
          </a:lstStyle>
          <a:p>
            <a:r>
              <a:rPr lang="en-US"/>
              <a:t>Insert Icon</a:t>
            </a:r>
          </a:p>
        </p:txBody>
      </p:sp>
      <p:sp>
        <p:nvSpPr>
          <p:cNvPr id="40" name="Picture Placeholder 36">
            <a:extLst>
              <a:ext uri="{FF2B5EF4-FFF2-40B4-BE49-F238E27FC236}">
                <a16:creationId xmlns:a16="http://schemas.microsoft.com/office/drawing/2014/main" id="{F93CE09E-F628-AC4F-B1FE-26E5F1B0749D}"/>
              </a:ext>
            </a:extLst>
          </p:cNvPr>
          <p:cNvSpPr>
            <a:spLocks noGrp="1"/>
          </p:cNvSpPr>
          <p:nvPr userDrawn="1">
            <p:ph type="pic" sz="quarter" idx="14" hasCustomPrompt="1"/>
          </p:nvPr>
        </p:nvSpPr>
        <p:spPr>
          <a:xfrm>
            <a:off x="5739959" y="2175429"/>
            <a:ext cx="554038" cy="554038"/>
          </a:xfrm>
        </p:spPr>
        <p:txBody>
          <a:bodyPr anchor="ctr" anchorCtr="0"/>
          <a:lstStyle>
            <a:lvl1pPr marL="0" indent="0" algn="ctr">
              <a:buNone/>
              <a:defRPr sz="1200"/>
            </a:lvl1pPr>
          </a:lstStyle>
          <a:p>
            <a:r>
              <a:rPr lang="en-US"/>
              <a:t>Insert Icon</a:t>
            </a:r>
          </a:p>
        </p:txBody>
      </p:sp>
      <p:sp>
        <p:nvSpPr>
          <p:cNvPr id="41" name="Picture Placeholder 36">
            <a:extLst>
              <a:ext uri="{FF2B5EF4-FFF2-40B4-BE49-F238E27FC236}">
                <a16:creationId xmlns:a16="http://schemas.microsoft.com/office/drawing/2014/main" id="{357ECA5C-02E2-5045-8792-9BE3DCA72666}"/>
              </a:ext>
            </a:extLst>
          </p:cNvPr>
          <p:cNvSpPr>
            <a:spLocks noGrp="1"/>
          </p:cNvSpPr>
          <p:nvPr userDrawn="1">
            <p:ph type="pic" sz="quarter" idx="15" hasCustomPrompt="1"/>
          </p:nvPr>
        </p:nvSpPr>
        <p:spPr>
          <a:xfrm>
            <a:off x="8049710" y="2175429"/>
            <a:ext cx="554038" cy="554038"/>
          </a:xfrm>
        </p:spPr>
        <p:txBody>
          <a:bodyPr anchor="ctr" anchorCtr="0"/>
          <a:lstStyle>
            <a:lvl1pPr marL="0" indent="0" algn="ctr">
              <a:buNone/>
              <a:defRPr sz="1200"/>
            </a:lvl1pPr>
          </a:lstStyle>
          <a:p>
            <a:r>
              <a:rPr lang="en-US"/>
              <a:t>Insert Icon</a:t>
            </a:r>
          </a:p>
        </p:txBody>
      </p:sp>
      <p:sp>
        <p:nvSpPr>
          <p:cNvPr id="42" name="Picture Placeholder 36">
            <a:extLst>
              <a:ext uri="{FF2B5EF4-FFF2-40B4-BE49-F238E27FC236}">
                <a16:creationId xmlns:a16="http://schemas.microsoft.com/office/drawing/2014/main" id="{6BC96209-6750-F246-94E3-5E0EB2F56232}"/>
              </a:ext>
            </a:extLst>
          </p:cNvPr>
          <p:cNvSpPr>
            <a:spLocks noGrp="1"/>
          </p:cNvSpPr>
          <p:nvPr userDrawn="1">
            <p:ph type="pic" sz="quarter" idx="16" hasCustomPrompt="1"/>
          </p:nvPr>
        </p:nvSpPr>
        <p:spPr>
          <a:xfrm>
            <a:off x="10359461" y="2175429"/>
            <a:ext cx="554038" cy="554038"/>
          </a:xfrm>
        </p:spPr>
        <p:txBody>
          <a:bodyPr anchor="ctr" anchorCtr="0"/>
          <a:lstStyle>
            <a:lvl1pPr marL="0" indent="0" algn="ctr">
              <a:buNone/>
              <a:defRPr sz="1200"/>
            </a:lvl1pPr>
          </a:lstStyle>
          <a:p>
            <a:r>
              <a:rPr lang="en-US"/>
              <a:t>Insert Icon</a:t>
            </a:r>
          </a:p>
        </p:txBody>
      </p:sp>
      <p:sp>
        <p:nvSpPr>
          <p:cNvPr id="45" name="Text Placeholder 43">
            <a:extLst>
              <a:ext uri="{FF2B5EF4-FFF2-40B4-BE49-F238E27FC236}">
                <a16:creationId xmlns:a16="http://schemas.microsoft.com/office/drawing/2014/main" id="{BCA4E8A0-4873-664B-BBB4-23EBE99F7D78}"/>
              </a:ext>
            </a:extLst>
          </p:cNvPr>
          <p:cNvSpPr>
            <a:spLocks noGrp="1"/>
          </p:cNvSpPr>
          <p:nvPr userDrawn="1">
            <p:ph type="body" sz="quarter" idx="18" hasCustomPrompt="1"/>
          </p:nvPr>
        </p:nvSpPr>
        <p:spPr>
          <a:xfrm>
            <a:off x="2674561" y="3571354"/>
            <a:ext cx="2223375" cy="1468438"/>
          </a:xfrm>
        </p:spPr>
        <p:txBody>
          <a:bodyPr/>
          <a:lstStyle>
            <a:lvl1pPr marL="0" indent="0" algn="ctr">
              <a:buNone/>
              <a:defRPr sz="1500"/>
            </a:lvl1pPr>
          </a:lstStyle>
          <a:p>
            <a:pPr lvl="0"/>
            <a:r>
              <a:rPr lang="en-US"/>
              <a:t>Caption goes here</a:t>
            </a:r>
          </a:p>
        </p:txBody>
      </p:sp>
      <p:sp>
        <p:nvSpPr>
          <p:cNvPr id="46" name="Text Placeholder 43">
            <a:extLst>
              <a:ext uri="{FF2B5EF4-FFF2-40B4-BE49-F238E27FC236}">
                <a16:creationId xmlns:a16="http://schemas.microsoft.com/office/drawing/2014/main" id="{EA43ECAA-DD1C-9049-9787-03375ACF8B4F}"/>
              </a:ext>
            </a:extLst>
          </p:cNvPr>
          <p:cNvSpPr>
            <a:spLocks noGrp="1"/>
          </p:cNvSpPr>
          <p:nvPr userDrawn="1">
            <p:ph type="body" sz="quarter" idx="19" hasCustomPrompt="1"/>
          </p:nvPr>
        </p:nvSpPr>
        <p:spPr>
          <a:xfrm>
            <a:off x="4977445" y="3571354"/>
            <a:ext cx="2223375" cy="1468438"/>
          </a:xfrm>
        </p:spPr>
        <p:txBody>
          <a:bodyPr/>
          <a:lstStyle>
            <a:lvl1pPr marL="0" indent="0" algn="ctr">
              <a:buNone/>
              <a:defRPr sz="1500"/>
            </a:lvl1pPr>
          </a:lstStyle>
          <a:p>
            <a:pPr lvl="0"/>
            <a:r>
              <a:rPr lang="en-US"/>
              <a:t>Caption goes here</a:t>
            </a:r>
          </a:p>
        </p:txBody>
      </p:sp>
      <p:sp>
        <p:nvSpPr>
          <p:cNvPr id="47" name="Text Placeholder 43">
            <a:extLst>
              <a:ext uri="{FF2B5EF4-FFF2-40B4-BE49-F238E27FC236}">
                <a16:creationId xmlns:a16="http://schemas.microsoft.com/office/drawing/2014/main" id="{97ADFAD2-7533-E642-A870-9A139B45EC1A}"/>
              </a:ext>
            </a:extLst>
          </p:cNvPr>
          <p:cNvSpPr>
            <a:spLocks noGrp="1"/>
          </p:cNvSpPr>
          <p:nvPr userDrawn="1">
            <p:ph type="body" sz="quarter" idx="20" hasCustomPrompt="1"/>
          </p:nvPr>
        </p:nvSpPr>
        <p:spPr>
          <a:xfrm>
            <a:off x="7296184" y="3571354"/>
            <a:ext cx="2223375" cy="1468438"/>
          </a:xfrm>
        </p:spPr>
        <p:txBody>
          <a:bodyPr/>
          <a:lstStyle>
            <a:lvl1pPr marL="0" indent="0" algn="ctr">
              <a:buNone/>
              <a:defRPr sz="1500"/>
            </a:lvl1pPr>
          </a:lstStyle>
          <a:p>
            <a:pPr lvl="0"/>
            <a:r>
              <a:rPr lang="en-US"/>
              <a:t>Caption goes here</a:t>
            </a:r>
          </a:p>
        </p:txBody>
      </p:sp>
      <p:sp>
        <p:nvSpPr>
          <p:cNvPr id="48" name="Text Placeholder 43">
            <a:extLst>
              <a:ext uri="{FF2B5EF4-FFF2-40B4-BE49-F238E27FC236}">
                <a16:creationId xmlns:a16="http://schemas.microsoft.com/office/drawing/2014/main" id="{B525CC7A-D7FA-2744-8BB4-588F1A4A53FC}"/>
              </a:ext>
            </a:extLst>
          </p:cNvPr>
          <p:cNvSpPr>
            <a:spLocks noGrp="1"/>
          </p:cNvSpPr>
          <p:nvPr userDrawn="1">
            <p:ph type="body" sz="quarter" idx="21" hasCustomPrompt="1"/>
          </p:nvPr>
        </p:nvSpPr>
        <p:spPr>
          <a:xfrm>
            <a:off x="9614001" y="3571354"/>
            <a:ext cx="2223375" cy="1468438"/>
          </a:xfrm>
        </p:spPr>
        <p:txBody>
          <a:bodyPr/>
          <a:lstStyle>
            <a:lvl1pPr marL="0" indent="0" algn="ctr">
              <a:buNone/>
              <a:defRPr sz="1500"/>
            </a:lvl1pPr>
          </a:lstStyle>
          <a:p>
            <a:pPr lvl="0"/>
            <a:r>
              <a:rPr lang="en-US"/>
              <a:t>Caption goes here</a:t>
            </a:r>
          </a:p>
        </p:txBody>
      </p:sp>
      <p:pic>
        <p:nvPicPr>
          <p:cNvPr id="21" name="Picture 20" descr="Logo, icon&#10;&#10;Description automatically generated">
            <a:extLst>
              <a:ext uri="{FF2B5EF4-FFF2-40B4-BE49-F238E27FC236}">
                <a16:creationId xmlns:a16="http://schemas.microsoft.com/office/drawing/2014/main" id="{5604D5BB-9F7C-4D2A-8E81-7BFC5A0D3B01}"/>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28" name="Footer Placeholder">
            <a:extLst>
              <a:ext uri="{FF2B5EF4-FFF2-40B4-BE49-F238E27FC236}">
                <a16:creationId xmlns:a16="http://schemas.microsoft.com/office/drawing/2014/main" id="{25E42AF5-745C-4B2A-BCF8-E8241353F7FA}"/>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t> © 2022 Turbonomic, an IBM Company</a:t>
            </a:r>
          </a:p>
        </p:txBody>
      </p:sp>
    </p:spTree>
    <p:extLst>
      <p:ext uri="{BB962C8B-B14F-4D97-AF65-F5344CB8AC3E}">
        <p14:creationId xmlns:p14="http://schemas.microsoft.com/office/powerpoint/2010/main" val="237393778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3500202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7193748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10"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3760789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763793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586125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4232977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356721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6388608" y="268224"/>
            <a:ext cx="5498592" cy="5726176"/>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220681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380234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28170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5 Columns with Imag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495301" y="2904356"/>
            <a:ext cx="2106258" cy="2828496"/>
          </a:xfrm>
          <a:noFill/>
        </p:spPr>
        <p:txBody>
          <a:bodyPr lIns="182880" tIns="182880" rIns="182880" bIns="0">
            <a:noAutofit/>
          </a:bodyPr>
          <a:lstStyle>
            <a:lvl1pPr marL="0" indent="0">
              <a:buFont typeface="Arial" panose="020B0604020202020204" pitchFamily="34" charset="0"/>
              <a:buNone/>
              <a:defRPr sz="1400"/>
            </a:lvl1pPr>
            <a:lvl2pPr marL="182880" indent="0">
              <a:buFont typeface="Arial" panose="020B0604020202020204" pitchFamily="34" charset="0"/>
              <a:buNone/>
              <a:defRPr sz="1200"/>
            </a:lvl2pPr>
            <a:lvl3pPr marL="365760" indent="0">
              <a:buFont typeface="Arial" panose="020B0604020202020204" pitchFamily="34" charset="0"/>
              <a:buNone/>
              <a:defRPr sz="1100"/>
            </a:lvl3pPr>
            <a:lvl4pPr marL="548640" indent="0">
              <a:buFont typeface="Arial" panose="020B0604020202020204" pitchFamily="34" charset="0"/>
              <a:buNone/>
              <a:defRPr sz="1050"/>
            </a:lvl4pPr>
            <a:lvl5pPr marL="731520" indent="0">
              <a:buFont typeface="Arial" panose="020B0604020202020204" pitchFamily="34" charset="0"/>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6">
            <a:extLst>
              <a:ext uri="{FF2B5EF4-FFF2-40B4-BE49-F238E27FC236}">
                <a16:creationId xmlns:a16="http://schemas.microsoft.com/office/drawing/2014/main" id="{3080AFC6-399D-3743-8B28-EF71D99AF897}"/>
              </a:ext>
            </a:extLst>
          </p:cNvPr>
          <p:cNvSpPr>
            <a:spLocks noGrp="1"/>
          </p:cNvSpPr>
          <p:nvPr>
            <p:ph type="pic" sz="quarter" idx="13" hasCustomPrompt="1"/>
          </p:nvPr>
        </p:nvSpPr>
        <p:spPr>
          <a:xfrm>
            <a:off x="495300" y="1190670"/>
            <a:ext cx="2106259" cy="1713686"/>
          </a:xfrm>
          <a:noFill/>
        </p:spPr>
        <p:txBody>
          <a:bodyPr lIns="91440" rIns="91440" anchor="ctr" anchorCtr="0"/>
          <a:lstStyle>
            <a:lvl1pPr marL="0" indent="0" algn="ctr">
              <a:buNone/>
              <a:defRPr sz="1000"/>
            </a:lvl1pPr>
          </a:lstStyle>
          <a:p>
            <a:r>
              <a:rPr lang="en-US"/>
              <a:t>Drag + Drop Image</a:t>
            </a:r>
          </a:p>
        </p:txBody>
      </p:sp>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88156"/>
            <a:ext cx="11201400" cy="422365"/>
          </a:xfrm>
        </p:spPr>
        <p:txBody>
          <a:bodyPr lIns="0" tIns="0" rIns="0" bIns="0">
            <a:noAutofit/>
          </a:bodyPr>
          <a:lstStyle/>
          <a:p>
            <a:r>
              <a:rPr lang="en-GB"/>
              <a:t>Click to edit Master title style</a:t>
            </a:r>
            <a:endParaRPr lang="en-US"/>
          </a:p>
        </p:txBody>
      </p:sp>
      <p:sp>
        <p:nvSpPr>
          <p:cNvPr id="8" name="Content Placeholder 2">
            <a:extLst>
              <a:ext uri="{FF2B5EF4-FFF2-40B4-BE49-F238E27FC236}">
                <a16:creationId xmlns:a16="http://schemas.microsoft.com/office/drawing/2014/main" id="{B96835E5-AF5A-8B4A-887B-998ED1A700AD}"/>
              </a:ext>
            </a:extLst>
          </p:cNvPr>
          <p:cNvSpPr>
            <a:spLocks noGrp="1"/>
          </p:cNvSpPr>
          <p:nvPr>
            <p:ph idx="14"/>
          </p:nvPr>
        </p:nvSpPr>
        <p:spPr>
          <a:xfrm>
            <a:off x="2768253" y="2904356"/>
            <a:ext cx="2106258" cy="2828496"/>
          </a:xfrm>
          <a:noFill/>
        </p:spPr>
        <p:txBody>
          <a:bodyPr lIns="18288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Picture Placeholder 6">
            <a:extLst>
              <a:ext uri="{FF2B5EF4-FFF2-40B4-BE49-F238E27FC236}">
                <a16:creationId xmlns:a16="http://schemas.microsoft.com/office/drawing/2014/main" id="{B8227A8B-AA17-F94B-AF65-4171A7A10D32}"/>
              </a:ext>
            </a:extLst>
          </p:cNvPr>
          <p:cNvSpPr>
            <a:spLocks noGrp="1"/>
          </p:cNvSpPr>
          <p:nvPr>
            <p:ph type="pic" sz="quarter" idx="15" hasCustomPrompt="1"/>
          </p:nvPr>
        </p:nvSpPr>
        <p:spPr>
          <a:xfrm>
            <a:off x="2769085" y="1190670"/>
            <a:ext cx="2106259" cy="1713686"/>
          </a:xfrm>
          <a:noFill/>
        </p:spPr>
        <p:txBody>
          <a:bodyPr lIns="91440" rIns="91440" anchor="ctr" anchorCtr="0"/>
          <a:lstStyle>
            <a:lvl1pPr marL="0" indent="0" algn="ctr">
              <a:buNone/>
              <a:defRPr sz="1000"/>
            </a:lvl1pPr>
          </a:lstStyle>
          <a:p>
            <a:r>
              <a:rPr lang="en-US"/>
              <a:t>Drag + Drop Image</a:t>
            </a:r>
          </a:p>
        </p:txBody>
      </p:sp>
      <p:sp>
        <p:nvSpPr>
          <p:cNvPr id="10" name="Content Placeholder 2">
            <a:extLst>
              <a:ext uri="{FF2B5EF4-FFF2-40B4-BE49-F238E27FC236}">
                <a16:creationId xmlns:a16="http://schemas.microsoft.com/office/drawing/2014/main" id="{449DA251-2553-D04D-8A7D-68B5DC40F005}"/>
              </a:ext>
            </a:extLst>
          </p:cNvPr>
          <p:cNvSpPr>
            <a:spLocks noGrp="1"/>
          </p:cNvSpPr>
          <p:nvPr>
            <p:ph idx="16"/>
          </p:nvPr>
        </p:nvSpPr>
        <p:spPr>
          <a:xfrm>
            <a:off x="5041205" y="2904356"/>
            <a:ext cx="2106258" cy="2828496"/>
          </a:xfrm>
          <a:noFill/>
        </p:spPr>
        <p:txBody>
          <a:bodyPr lIns="18288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Picture Placeholder 6">
            <a:extLst>
              <a:ext uri="{FF2B5EF4-FFF2-40B4-BE49-F238E27FC236}">
                <a16:creationId xmlns:a16="http://schemas.microsoft.com/office/drawing/2014/main" id="{EDC0A6B5-4B6E-084C-B210-11FB0E42514A}"/>
              </a:ext>
            </a:extLst>
          </p:cNvPr>
          <p:cNvSpPr>
            <a:spLocks noGrp="1"/>
          </p:cNvSpPr>
          <p:nvPr>
            <p:ph type="pic" sz="quarter" idx="17" hasCustomPrompt="1"/>
          </p:nvPr>
        </p:nvSpPr>
        <p:spPr>
          <a:xfrm>
            <a:off x="5042870" y="1190670"/>
            <a:ext cx="2106259" cy="1713686"/>
          </a:xfrm>
          <a:noFill/>
        </p:spPr>
        <p:txBody>
          <a:bodyPr lIns="91440" rIns="91440" anchor="ctr" anchorCtr="0"/>
          <a:lstStyle>
            <a:lvl1pPr marL="0" indent="0" algn="ctr">
              <a:buNone/>
              <a:defRPr sz="1000"/>
            </a:lvl1pPr>
          </a:lstStyle>
          <a:p>
            <a:r>
              <a:rPr lang="en-US"/>
              <a:t>Drag + Drop Image</a:t>
            </a:r>
          </a:p>
        </p:txBody>
      </p:sp>
      <p:sp>
        <p:nvSpPr>
          <p:cNvPr id="12" name="Content Placeholder 2">
            <a:extLst>
              <a:ext uri="{FF2B5EF4-FFF2-40B4-BE49-F238E27FC236}">
                <a16:creationId xmlns:a16="http://schemas.microsoft.com/office/drawing/2014/main" id="{397A6252-1367-534F-93EE-0E9CF7F453FD}"/>
              </a:ext>
            </a:extLst>
          </p:cNvPr>
          <p:cNvSpPr>
            <a:spLocks noGrp="1"/>
          </p:cNvSpPr>
          <p:nvPr>
            <p:ph idx="18"/>
          </p:nvPr>
        </p:nvSpPr>
        <p:spPr>
          <a:xfrm>
            <a:off x="7314157" y="2904356"/>
            <a:ext cx="2106258" cy="2828496"/>
          </a:xfrm>
          <a:noFill/>
        </p:spPr>
        <p:txBody>
          <a:bodyPr lIns="18288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Picture Placeholder 6">
            <a:extLst>
              <a:ext uri="{FF2B5EF4-FFF2-40B4-BE49-F238E27FC236}">
                <a16:creationId xmlns:a16="http://schemas.microsoft.com/office/drawing/2014/main" id="{5629E827-0465-B041-A960-A6E0A07DC993}"/>
              </a:ext>
            </a:extLst>
          </p:cNvPr>
          <p:cNvSpPr>
            <a:spLocks noGrp="1"/>
          </p:cNvSpPr>
          <p:nvPr>
            <p:ph type="pic" sz="quarter" idx="19" hasCustomPrompt="1"/>
          </p:nvPr>
        </p:nvSpPr>
        <p:spPr>
          <a:xfrm>
            <a:off x="7316655" y="1190670"/>
            <a:ext cx="2106259" cy="1713686"/>
          </a:xfrm>
          <a:noFill/>
        </p:spPr>
        <p:txBody>
          <a:bodyPr lIns="91440" rIns="91440" anchor="ctr" anchorCtr="0"/>
          <a:lstStyle>
            <a:lvl1pPr marL="0" indent="0" algn="ctr">
              <a:buNone/>
              <a:defRPr sz="1000"/>
            </a:lvl1pPr>
          </a:lstStyle>
          <a:p>
            <a:r>
              <a:rPr lang="en-US"/>
              <a:t>Drag + Drop Image</a:t>
            </a:r>
          </a:p>
        </p:txBody>
      </p:sp>
      <p:sp>
        <p:nvSpPr>
          <p:cNvPr id="14" name="Content Placeholder 2">
            <a:extLst>
              <a:ext uri="{FF2B5EF4-FFF2-40B4-BE49-F238E27FC236}">
                <a16:creationId xmlns:a16="http://schemas.microsoft.com/office/drawing/2014/main" id="{8B633647-6743-454E-95AC-7C06CBAD4D0B}"/>
              </a:ext>
            </a:extLst>
          </p:cNvPr>
          <p:cNvSpPr>
            <a:spLocks noGrp="1"/>
          </p:cNvSpPr>
          <p:nvPr>
            <p:ph idx="20"/>
          </p:nvPr>
        </p:nvSpPr>
        <p:spPr>
          <a:xfrm>
            <a:off x="9587109" y="2904356"/>
            <a:ext cx="2106258" cy="2828496"/>
          </a:xfrm>
          <a:noFill/>
        </p:spPr>
        <p:txBody>
          <a:bodyPr lIns="18288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Picture Placeholder 6">
            <a:extLst>
              <a:ext uri="{FF2B5EF4-FFF2-40B4-BE49-F238E27FC236}">
                <a16:creationId xmlns:a16="http://schemas.microsoft.com/office/drawing/2014/main" id="{53F10165-AAC9-DC40-ACDC-E0D8CAA69443}"/>
              </a:ext>
            </a:extLst>
          </p:cNvPr>
          <p:cNvSpPr>
            <a:spLocks noGrp="1"/>
          </p:cNvSpPr>
          <p:nvPr>
            <p:ph type="pic" sz="quarter" idx="21" hasCustomPrompt="1"/>
          </p:nvPr>
        </p:nvSpPr>
        <p:spPr>
          <a:xfrm>
            <a:off x="9590440" y="1190670"/>
            <a:ext cx="2106259" cy="1713686"/>
          </a:xfrm>
          <a:noFill/>
        </p:spPr>
        <p:txBody>
          <a:bodyPr lIns="91440" rIns="91440" anchor="ctr" anchorCtr="0"/>
          <a:lstStyle>
            <a:lvl1pPr marL="0" indent="0" algn="ctr">
              <a:buNone/>
              <a:defRPr sz="1000"/>
            </a:lvl1pPr>
          </a:lstStyle>
          <a:p>
            <a:r>
              <a:rPr lang="en-US"/>
              <a:t>Drag + Drop Image</a:t>
            </a:r>
          </a:p>
        </p:txBody>
      </p:sp>
      <p:pic>
        <p:nvPicPr>
          <p:cNvPr id="16" name="Picture 15" descr="Logo, icon&#10;&#10;Description automatically generated">
            <a:extLst>
              <a:ext uri="{FF2B5EF4-FFF2-40B4-BE49-F238E27FC236}">
                <a16:creationId xmlns:a16="http://schemas.microsoft.com/office/drawing/2014/main" id="{8A5247A5-A31E-4F58-A1F0-84DCF988612D}"/>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17" name="Footer Placeholder">
            <a:extLst>
              <a:ext uri="{FF2B5EF4-FFF2-40B4-BE49-F238E27FC236}">
                <a16:creationId xmlns:a16="http://schemas.microsoft.com/office/drawing/2014/main" id="{62987F94-9B26-41E5-B926-14C427C194A5}"/>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a:t> © 2021 Turbonomic, an IBM Company</a:t>
            </a:r>
          </a:p>
        </p:txBody>
      </p:sp>
    </p:spTree>
    <p:extLst>
      <p:ext uri="{BB962C8B-B14F-4D97-AF65-F5344CB8AC3E}">
        <p14:creationId xmlns:p14="http://schemas.microsoft.com/office/powerpoint/2010/main" val="305690158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929575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9139245" y="313269"/>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6389817" y="3426884"/>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86064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304801"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6389817"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9141024" y="313269"/>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451879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3426885"/>
            <a:ext cx="3048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48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6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9144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304800" y="3429000"/>
            <a:ext cx="11582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017762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160459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333">
                <a:solidFill>
                  <a:schemeClr val="tx1"/>
                </a:solidFill>
              </a:defRPr>
            </a:lvl2pPr>
            <a:lvl3pPr>
              <a:buClr>
                <a:srgbClr val="001141"/>
              </a:buClr>
              <a:defRPr sz="1333">
                <a:solidFill>
                  <a:schemeClr val="tx1"/>
                </a:solidFill>
              </a:defRPr>
            </a:lvl3pPr>
            <a:lvl4pPr>
              <a:buClr>
                <a:srgbClr val="001141"/>
              </a:buClr>
              <a:defRPr sz="1333">
                <a:solidFill>
                  <a:schemeClr val="tx1"/>
                </a:solidFill>
              </a:defRPr>
            </a:lvl4pPr>
            <a:lvl5pPr>
              <a:buClr>
                <a:srgbClr val="00114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742468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3045025"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9141025"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1648553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650799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510470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solidFill>
                  <a:schemeClr val="tx1"/>
                </a:solidFill>
              </a:defRPr>
            </a:lvl1pPr>
            <a:lvl2pPr>
              <a:spcBef>
                <a:spcPts val="1467"/>
              </a:spcBef>
              <a:defRPr sz="1867">
                <a:solidFill>
                  <a:schemeClr val="tx1"/>
                </a:solidFill>
              </a:defRPr>
            </a:lvl2pPr>
            <a:lvl3pPr>
              <a:spcBef>
                <a:spcPts val="1467"/>
              </a:spcBef>
              <a:defRPr sz="1867">
                <a:solidFill>
                  <a:schemeClr val="tx1"/>
                </a:solidFill>
              </a:defRPr>
            </a:lvl3pPr>
            <a:lvl4pPr>
              <a:spcBef>
                <a:spcPts val="1467"/>
              </a:spcBef>
              <a:defRPr sz="1867">
                <a:solidFill>
                  <a:schemeClr val="tx1"/>
                </a:solidFill>
              </a:defRPr>
            </a:lvl4pPr>
            <a:lvl5pPr>
              <a:spcBef>
                <a:spcPts val="1467"/>
              </a:spcBef>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0691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6 Up with Call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9F29B5-CBFF-5041-8E99-C40BB7AB9825}"/>
              </a:ext>
            </a:extLst>
          </p:cNvPr>
          <p:cNvSpPr/>
          <p:nvPr userDrawn="1"/>
        </p:nvSpPr>
        <p:spPr>
          <a:xfrm>
            <a:off x="8431867" y="495300"/>
            <a:ext cx="3264833" cy="605097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IBM Plex Sans Light" panose="020B0403050203000203" pitchFamily="34" charset="0"/>
            </a:endParaRPr>
          </a:p>
        </p:txBody>
      </p:sp>
      <p:sp>
        <p:nvSpPr>
          <p:cNvPr id="3" name="Oval 2">
            <a:extLst>
              <a:ext uri="{FF2B5EF4-FFF2-40B4-BE49-F238E27FC236}">
                <a16:creationId xmlns:a16="http://schemas.microsoft.com/office/drawing/2014/main" id="{819BC094-62CC-DE48-BCB1-6BB128415CCD}"/>
              </a:ext>
            </a:extLst>
          </p:cNvPr>
          <p:cNvSpPr/>
          <p:nvPr userDrawn="1"/>
        </p:nvSpPr>
        <p:spPr>
          <a:xfrm>
            <a:off x="9630266" y="4757184"/>
            <a:ext cx="3405509" cy="3405509"/>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IBM Plex Sans Light" panose="020B0403050203000203" pitchFamily="34" charset="0"/>
            </a:endParaRPr>
          </a:p>
        </p:txBody>
      </p:sp>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90537"/>
            <a:ext cx="7583057" cy="422365"/>
          </a:xfrm>
        </p:spPr>
        <p:txBody>
          <a:bodyPr lIns="0" tIns="0" rIns="0" bIns="0">
            <a:noAutofit/>
          </a:bodyPr>
          <a:lstStyle/>
          <a:p>
            <a:r>
              <a:rPr lang="en-GB"/>
              <a:t>Click to edit Master title style</a:t>
            </a:r>
            <a:endParaRPr lang="en-US"/>
          </a:p>
        </p:txBody>
      </p:sp>
      <p:sp>
        <p:nvSpPr>
          <p:cNvPr id="18" name="Content Placeholder 2">
            <a:extLst>
              <a:ext uri="{FF2B5EF4-FFF2-40B4-BE49-F238E27FC236}">
                <a16:creationId xmlns:a16="http://schemas.microsoft.com/office/drawing/2014/main" id="{AE91D195-595D-2148-B7BA-52CBAFF3F2A2}"/>
              </a:ext>
            </a:extLst>
          </p:cNvPr>
          <p:cNvSpPr>
            <a:spLocks noGrp="1"/>
          </p:cNvSpPr>
          <p:nvPr>
            <p:ph idx="1"/>
          </p:nvPr>
        </p:nvSpPr>
        <p:spPr>
          <a:xfrm>
            <a:off x="8726727" y="1190670"/>
            <a:ext cx="2675112" cy="4417079"/>
          </a:xfrm>
          <a:noFill/>
        </p:spPr>
        <p:txBody>
          <a:bodyPr lIns="182880" tIns="182880" rIns="182880" bIns="0">
            <a:noAutofit/>
          </a:bodyPr>
          <a:lstStyle>
            <a:lvl1pPr marL="0" indent="0">
              <a:buFont typeface="Arial" panose="020B0604020202020204" pitchFamily="34" charset="0"/>
              <a:buNone/>
              <a:defRPr sz="1400">
                <a:solidFill>
                  <a:schemeClr val="tx1"/>
                </a:solidFill>
              </a:defRPr>
            </a:lvl1pPr>
            <a:lvl2pPr marL="182880" indent="0">
              <a:buFont typeface="Arial" panose="020B0604020202020204" pitchFamily="34" charset="0"/>
              <a:buNone/>
              <a:defRPr sz="1200">
                <a:solidFill>
                  <a:schemeClr val="tx1"/>
                </a:solidFill>
              </a:defRPr>
            </a:lvl2pPr>
            <a:lvl3pPr marL="365760" indent="0">
              <a:buFont typeface="Arial" panose="020B0604020202020204" pitchFamily="34" charset="0"/>
              <a:buNone/>
              <a:defRPr sz="1100">
                <a:solidFill>
                  <a:schemeClr val="tx1"/>
                </a:solidFill>
              </a:defRPr>
            </a:lvl3pPr>
            <a:lvl4pPr marL="548640" indent="0">
              <a:buFont typeface="Arial" panose="020B0604020202020204" pitchFamily="34" charset="0"/>
              <a:buNone/>
              <a:defRPr sz="1050">
                <a:solidFill>
                  <a:schemeClr val="tx1"/>
                </a:solidFill>
              </a:defRPr>
            </a:lvl4pPr>
            <a:lvl5pPr marL="731520" indent="0">
              <a:buFont typeface="Arial" panose="020B0604020202020204" pitchFamily="34" charset="0"/>
              <a:buNone/>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0" name="Chart Placeholder 19">
            <a:extLst>
              <a:ext uri="{FF2B5EF4-FFF2-40B4-BE49-F238E27FC236}">
                <a16:creationId xmlns:a16="http://schemas.microsoft.com/office/drawing/2014/main" id="{34F12DD9-0B98-3D46-A99B-FED71841DBCF}"/>
              </a:ext>
            </a:extLst>
          </p:cNvPr>
          <p:cNvSpPr>
            <a:spLocks noGrp="1"/>
          </p:cNvSpPr>
          <p:nvPr>
            <p:ph type="chart" sz="quarter" idx="23"/>
          </p:nvPr>
        </p:nvSpPr>
        <p:spPr>
          <a:xfrm>
            <a:off x="495300" y="1287660"/>
            <a:ext cx="2316885" cy="1939799"/>
          </a:xfrm>
        </p:spPr>
        <p:txBody>
          <a:bodyPr anchor="ctr" anchorCtr="0"/>
          <a:lstStyle>
            <a:lvl1pPr marL="0" indent="0" algn="ctr">
              <a:buNone/>
              <a:defRPr sz="1050"/>
            </a:lvl1pPr>
          </a:lstStyle>
          <a:p>
            <a:r>
              <a:rPr lang="en-GB"/>
              <a:t>Click icon to add chart</a:t>
            </a:r>
            <a:endParaRPr lang="en-US"/>
          </a:p>
        </p:txBody>
      </p:sp>
      <p:sp>
        <p:nvSpPr>
          <p:cNvPr id="21" name="Chart Placeholder 19">
            <a:extLst>
              <a:ext uri="{FF2B5EF4-FFF2-40B4-BE49-F238E27FC236}">
                <a16:creationId xmlns:a16="http://schemas.microsoft.com/office/drawing/2014/main" id="{AB76BEB8-BDFB-1F4B-A838-E9A2E13891F2}"/>
              </a:ext>
            </a:extLst>
          </p:cNvPr>
          <p:cNvSpPr>
            <a:spLocks noGrp="1"/>
          </p:cNvSpPr>
          <p:nvPr>
            <p:ph type="chart" sz="quarter" idx="24"/>
          </p:nvPr>
        </p:nvSpPr>
        <p:spPr>
          <a:xfrm>
            <a:off x="3128386" y="1287660"/>
            <a:ext cx="2316885" cy="1939799"/>
          </a:xfrm>
        </p:spPr>
        <p:txBody>
          <a:bodyPr anchor="ctr" anchorCtr="0"/>
          <a:lstStyle>
            <a:lvl1pPr marL="0" indent="0" algn="ctr">
              <a:buNone/>
              <a:defRPr sz="1050"/>
            </a:lvl1pPr>
          </a:lstStyle>
          <a:p>
            <a:r>
              <a:rPr lang="en-GB"/>
              <a:t>Click icon to add chart</a:t>
            </a:r>
            <a:endParaRPr lang="en-US"/>
          </a:p>
        </p:txBody>
      </p:sp>
      <p:sp>
        <p:nvSpPr>
          <p:cNvPr id="22" name="Chart Placeholder 19">
            <a:extLst>
              <a:ext uri="{FF2B5EF4-FFF2-40B4-BE49-F238E27FC236}">
                <a16:creationId xmlns:a16="http://schemas.microsoft.com/office/drawing/2014/main" id="{C2FD5548-5ABD-FB41-965D-B780311CE52E}"/>
              </a:ext>
            </a:extLst>
          </p:cNvPr>
          <p:cNvSpPr>
            <a:spLocks noGrp="1"/>
          </p:cNvSpPr>
          <p:nvPr>
            <p:ph type="chart" sz="quarter" idx="25"/>
          </p:nvPr>
        </p:nvSpPr>
        <p:spPr>
          <a:xfrm>
            <a:off x="5761472" y="1287660"/>
            <a:ext cx="2316885" cy="1939799"/>
          </a:xfrm>
        </p:spPr>
        <p:txBody>
          <a:bodyPr anchor="ctr" anchorCtr="0"/>
          <a:lstStyle>
            <a:lvl1pPr marL="0" indent="0" algn="ctr">
              <a:buNone/>
              <a:defRPr sz="1050"/>
            </a:lvl1pPr>
          </a:lstStyle>
          <a:p>
            <a:r>
              <a:rPr lang="en-GB"/>
              <a:t>Click icon to add chart</a:t>
            </a:r>
            <a:endParaRPr lang="en-US"/>
          </a:p>
        </p:txBody>
      </p:sp>
      <p:sp>
        <p:nvSpPr>
          <p:cNvPr id="23" name="Chart Placeholder 19">
            <a:extLst>
              <a:ext uri="{FF2B5EF4-FFF2-40B4-BE49-F238E27FC236}">
                <a16:creationId xmlns:a16="http://schemas.microsoft.com/office/drawing/2014/main" id="{5970685F-DE93-5148-B715-711AAFBD1A9E}"/>
              </a:ext>
            </a:extLst>
          </p:cNvPr>
          <p:cNvSpPr>
            <a:spLocks noGrp="1"/>
          </p:cNvSpPr>
          <p:nvPr>
            <p:ph type="chart" sz="quarter" idx="26"/>
          </p:nvPr>
        </p:nvSpPr>
        <p:spPr>
          <a:xfrm>
            <a:off x="495300" y="3570960"/>
            <a:ext cx="2316885" cy="1939799"/>
          </a:xfrm>
        </p:spPr>
        <p:txBody>
          <a:bodyPr anchor="ctr" anchorCtr="0"/>
          <a:lstStyle>
            <a:lvl1pPr marL="0" indent="0" algn="ctr">
              <a:buNone/>
              <a:defRPr sz="1050"/>
            </a:lvl1pPr>
          </a:lstStyle>
          <a:p>
            <a:r>
              <a:rPr lang="en-GB"/>
              <a:t>Click icon to add chart</a:t>
            </a:r>
            <a:endParaRPr lang="en-US"/>
          </a:p>
        </p:txBody>
      </p:sp>
      <p:sp>
        <p:nvSpPr>
          <p:cNvPr id="24" name="Chart Placeholder 19">
            <a:extLst>
              <a:ext uri="{FF2B5EF4-FFF2-40B4-BE49-F238E27FC236}">
                <a16:creationId xmlns:a16="http://schemas.microsoft.com/office/drawing/2014/main" id="{78153E5B-DC20-4D4E-B36C-DD944F72E436}"/>
              </a:ext>
            </a:extLst>
          </p:cNvPr>
          <p:cNvSpPr>
            <a:spLocks noGrp="1"/>
          </p:cNvSpPr>
          <p:nvPr>
            <p:ph type="chart" sz="quarter" idx="27"/>
          </p:nvPr>
        </p:nvSpPr>
        <p:spPr>
          <a:xfrm>
            <a:off x="3128386" y="3570960"/>
            <a:ext cx="2316885" cy="1939799"/>
          </a:xfrm>
        </p:spPr>
        <p:txBody>
          <a:bodyPr anchor="ctr" anchorCtr="0"/>
          <a:lstStyle>
            <a:lvl1pPr marL="0" indent="0" algn="ctr">
              <a:buNone/>
              <a:defRPr sz="1050"/>
            </a:lvl1pPr>
          </a:lstStyle>
          <a:p>
            <a:r>
              <a:rPr lang="en-GB"/>
              <a:t>Click icon to add chart</a:t>
            </a:r>
            <a:endParaRPr lang="en-US"/>
          </a:p>
        </p:txBody>
      </p:sp>
      <p:sp>
        <p:nvSpPr>
          <p:cNvPr id="25" name="Chart Placeholder 19">
            <a:extLst>
              <a:ext uri="{FF2B5EF4-FFF2-40B4-BE49-F238E27FC236}">
                <a16:creationId xmlns:a16="http://schemas.microsoft.com/office/drawing/2014/main" id="{01A87B7F-68D6-5A4B-945B-A1A3FA116050}"/>
              </a:ext>
            </a:extLst>
          </p:cNvPr>
          <p:cNvSpPr>
            <a:spLocks noGrp="1"/>
          </p:cNvSpPr>
          <p:nvPr>
            <p:ph type="chart" sz="quarter" idx="28"/>
          </p:nvPr>
        </p:nvSpPr>
        <p:spPr>
          <a:xfrm>
            <a:off x="5761472" y="3570960"/>
            <a:ext cx="2316885" cy="1939799"/>
          </a:xfrm>
        </p:spPr>
        <p:txBody>
          <a:bodyPr anchor="ctr" anchorCtr="0"/>
          <a:lstStyle>
            <a:lvl1pPr marL="0" indent="0" algn="ctr">
              <a:buNone/>
              <a:defRPr sz="1050"/>
            </a:lvl1pPr>
          </a:lstStyle>
          <a:p>
            <a:r>
              <a:rPr lang="en-GB"/>
              <a:t>Click icon to add chart</a:t>
            </a:r>
            <a:endParaRPr lang="en-US"/>
          </a:p>
        </p:txBody>
      </p:sp>
      <p:sp>
        <p:nvSpPr>
          <p:cNvPr id="15" name="Footer Placeholder">
            <a:extLst>
              <a:ext uri="{FF2B5EF4-FFF2-40B4-BE49-F238E27FC236}">
                <a16:creationId xmlns:a16="http://schemas.microsoft.com/office/drawing/2014/main" id="{4F2B2947-4D2E-4EBC-83D5-E22D953BAC7D}"/>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a:t> © 2021 Turbonomic, an IBM Company</a:t>
            </a:r>
          </a:p>
        </p:txBody>
      </p:sp>
    </p:spTree>
    <p:extLst>
      <p:ext uri="{BB962C8B-B14F-4D97-AF65-F5344CB8AC3E}">
        <p14:creationId xmlns:p14="http://schemas.microsoft.com/office/powerpoint/2010/main" val="2866321985"/>
      </p:ext>
    </p:extLst>
  </p:cSld>
  <p:clrMapOvr>
    <a:masterClrMapping/>
  </p:clrMapOvr>
  <p:extLst>
    <p:ext uri="{DCECCB84-F9BA-43D5-87BE-67443E8EF086}">
      <p15:sldGuideLst xmlns:p15="http://schemas.microsoft.com/office/powerpoint/2012/main">
        <p15:guide id="1" orient="horz" pos="2160" userDrawn="1">
          <p15:clr>
            <a:srgbClr val="FBAE40"/>
          </p15:clr>
        </p15:guide>
        <p15:guide id="4" pos="3840"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3">
                <a:solidFill>
                  <a:schemeClr val="tx1"/>
                </a:solidFill>
              </a:defRPr>
            </a:lvl1pPr>
            <a:lvl2pPr>
              <a:spcBef>
                <a:spcPts val="400"/>
              </a:spcBef>
              <a:defRPr sz="1333">
                <a:solidFill>
                  <a:schemeClr val="tx1"/>
                </a:solidFill>
              </a:defRPr>
            </a:lvl2pPr>
            <a:lvl3pPr>
              <a:spcBef>
                <a:spcPts val="400"/>
              </a:spcBef>
              <a:defRPr sz="1333">
                <a:solidFill>
                  <a:schemeClr val="tx1"/>
                </a:solidFill>
              </a:defRPr>
            </a:lvl3pPr>
            <a:lvl4pPr>
              <a:spcBef>
                <a:spcPts val="400"/>
              </a:spcBef>
              <a:defRPr sz="1333">
                <a:solidFill>
                  <a:schemeClr val="tx1"/>
                </a:solidFill>
              </a:defRPr>
            </a:lvl4pPr>
            <a:lvl5pPr>
              <a:spcBef>
                <a:spcPts val="400"/>
              </a:spcBef>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393573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83132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0251368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94283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solidFill>
                  <a:schemeClr val="tx1"/>
                </a:solidFill>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solidFill>
                  <a:schemeClr val="tx1"/>
                </a:solidFill>
              </a:defRPr>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236854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0" y="3083847"/>
            <a:ext cx="1730141" cy="690308"/>
          </a:xfrm>
          <a:prstGeom prst="rect">
            <a:avLst/>
          </a:prstGeom>
        </p:spPr>
      </p:pic>
    </p:spTree>
    <p:extLst>
      <p:ext uri="{BB962C8B-B14F-4D97-AF65-F5344CB8AC3E}">
        <p14:creationId xmlns:p14="http://schemas.microsoft.com/office/powerpoint/2010/main" val="36578277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1" y="3083847"/>
            <a:ext cx="1730139" cy="690308"/>
          </a:xfrm>
          <a:prstGeom prst="rect">
            <a:avLst/>
          </a:prstGeom>
        </p:spPr>
      </p:pic>
    </p:spTree>
    <p:extLst>
      <p:ext uri="{BB962C8B-B14F-4D97-AF65-F5344CB8AC3E}">
        <p14:creationId xmlns:p14="http://schemas.microsoft.com/office/powerpoint/2010/main" val="381689896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0" y="3083846"/>
            <a:ext cx="1730141" cy="690309"/>
          </a:xfrm>
          <a:prstGeom prst="rect">
            <a:avLst/>
          </a:prstGeom>
        </p:spPr>
      </p:pic>
    </p:spTree>
    <p:extLst>
      <p:ext uri="{BB962C8B-B14F-4D97-AF65-F5344CB8AC3E}">
        <p14:creationId xmlns:p14="http://schemas.microsoft.com/office/powerpoint/2010/main" val="41358908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Tree>
    <p:extLst>
      <p:ext uri="{BB962C8B-B14F-4D97-AF65-F5344CB8AC3E}">
        <p14:creationId xmlns:p14="http://schemas.microsoft.com/office/powerpoint/2010/main" val="177689495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Content Photo Light">
    <p:bg>
      <p:bgPr>
        <a:solidFill>
          <a:srgbClr val="E4E7EC"/>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6281058" y="168371"/>
            <a:ext cx="5910943" cy="5824744"/>
          </a:xfrm>
        </p:spPr>
        <p:txBody>
          <a:bodyPr/>
          <a:lstStyle/>
          <a:p>
            <a:endParaRPr lang="en-US" dirty="0"/>
          </a:p>
        </p:txBody>
      </p:sp>
      <p:sp>
        <p:nvSpPr>
          <p:cNvPr id="18" name="Text Placeholder 29"/>
          <p:cNvSpPr>
            <a:spLocks noGrp="1"/>
          </p:cNvSpPr>
          <p:nvPr>
            <p:ph type="body" sz="quarter" idx="18" hasCustomPrompt="1"/>
          </p:nvPr>
        </p:nvSpPr>
        <p:spPr>
          <a:xfrm>
            <a:off x="490455" y="1845730"/>
            <a:ext cx="5140325" cy="749961"/>
          </a:xfrm>
          <a:prstGeom prst="rect">
            <a:avLst/>
          </a:prstGeom>
        </p:spPr>
        <p:txBody>
          <a:bodyPr anchor="t">
            <a:normAutofit/>
          </a:bodyPr>
          <a:lstStyle>
            <a:lvl1pPr marL="0" indent="0">
              <a:spcBef>
                <a:spcPts val="0"/>
              </a:spcBef>
              <a:buNone/>
              <a:defRPr sz="3600" b="1">
                <a:solidFill>
                  <a:srgbClr val="19212B"/>
                </a:solidFill>
                <a:latin typeface="+mj-lt"/>
              </a:defRPr>
            </a:lvl1pPr>
          </a:lstStyle>
          <a:p>
            <a:pPr lvl="0"/>
            <a:r>
              <a:rPr lang="en-US" sz="3600" b="1" dirty="0"/>
              <a:t>Header Here</a:t>
            </a:r>
            <a:endParaRPr lang="en-US" dirty="0"/>
          </a:p>
        </p:txBody>
      </p:sp>
      <p:sp>
        <p:nvSpPr>
          <p:cNvPr id="3" name="Text Placeholder 2"/>
          <p:cNvSpPr>
            <a:spLocks noGrp="1"/>
          </p:cNvSpPr>
          <p:nvPr>
            <p:ph type="body" sz="quarter" idx="19" hasCustomPrompt="1"/>
          </p:nvPr>
        </p:nvSpPr>
        <p:spPr>
          <a:xfrm>
            <a:off x="490453" y="2648858"/>
            <a:ext cx="5142651" cy="3344257"/>
          </a:xfrm>
        </p:spPr>
        <p:txBody>
          <a:bodyPr/>
          <a:lstStyle>
            <a:lvl1pPr marL="0" indent="0">
              <a:spcBef>
                <a:spcPts val="0"/>
              </a:spcBef>
              <a:buNone/>
              <a:defRPr baseline="0">
                <a:solidFill>
                  <a:srgbClr val="19212B"/>
                </a:solidFill>
              </a:defRPr>
            </a:lvl1pPr>
            <a:lvl2pPr marL="457189" indent="0">
              <a:spcBef>
                <a:spcPts val="0"/>
              </a:spcBef>
              <a:buNone/>
              <a:defRPr>
                <a:solidFill>
                  <a:srgbClr val="19212B"/>
                </a:solidFill>
              </a:defRPr>
            </a:lvl2pPr>
            <a:lvl3pPr marL="914377" indent="0">
              <a:spcBef>
                <a:spcPts val="0"/>
              </a:spcBef>
              <a:buNone/>
              <a:defRPr>
                <a:solidFill>
                  <a:srgbClr val="19212B"/>
                </a:solidFill>
              </a:defRPr>
            </a:lvl3pPr>
            <a:lvl4pPr marL="1371566" indent="0">
              <a:spcBef>
                <a:spcPts val="0"/>
              </a:spcBef>
              <a:buNone/>
              <a:defRPr>
                <a:solidFill>
                  <a:srgbClr val="19212B"/>
                </a:solidFill>
              </a:defRPr>
            </a:lvl4pPr>
            <a:lvl5pPr marL="1828754" indent="0">
              <a:spcBef>
                <a:spcPts val="0"/>
              </a:spcBef>
              <a:buNone/>
              <a:defRPr>
                <a:solidFill>
                  <a:srgbClr val="19212B"/>
                </a:solidFill>
              </a:defRPr>
            </a:lvl5pPr>
          </a:lstStyle>
          <a:p>
            <a:pPr lvl="0"/>
            <a:r>
              <a:rPr lang="en-US" dirty="0"/>
              <a:t>Body Content Here</a:t>
            </a:r>
          </a:p>
        </p:txBody>
      </p:sp>
      <p:cxnSp>
        <p:nvCxnSpPr>
          <p:cNvPr id="11" name="Straight Connector 10"/>
          <p:cNvCxnSpPr/>
          <p:nvPr userDrawn="1"/>
        </p:nvCxnSpPr>
        <p:spPr>
          <a:xfrm>
            <a:off x="9984723" y="6381119"/>
            <a:ext cx="0" cy="480005"/>
          </a:xfrm>
          <a:prstGeom prst="line">
            <a:avLst/>
          </a:prstGeom>
          <a:ln w="3175">
            <a:solidFill>
              <a:srgbClr val="8C9095"/>
            </a:solidFill>
          </a:ln>
        </p:spPr>
        <p:style>
          <a:lnRef idx="1">
            <a:schemeClr val="accent1"/>
          </a:lnRef>
          <a:fillRef idx="0">
            <a:schemeClr val="accent1"/>
          </a:fillRef>
          <a:effectRef idx="0">
            <a:schemeClr val="accent1"/>
          </a:effectRef>
          <a:fontRef idx="minor">
            <a:schemeClr val="tx1"/>
          </a:fontRef>
        </p:style>
      </p:cxnSp>
      <p:sp>
        <p:nvSpPr>
          <p:cNvPr id="12" name="Slide Number Placeholder 7"/>
          <p:cNvSpPr>
            <a:spLocks noGrp="1"/>
          </p:cNvSpPr>
          <p:nvPr>
            <p:ph type="sldNum" sz="quarter" idx="4"/>
          </p:nvPr>
        </p:nvSpPr>
        <p:spPr>
          <a:xfrm>
            <a:off x="9383006" y="6438559"/>
            <a:ext cx="418361" cy="365125"/>
          </a:xfrm>
          <a:prstGeom prst="rect">
            <a:avLst/>
          </a:prstGeom>
        </p:spPr>
        <p:txBody>
          <a:bodyPr vert="horz" lIns="91440" tIns="45720" rIns="91440" bIns="45720" rtlCol="0" anchor="ctr"/>
          <a:lstStyle>
            <a:lvl1pPr algn="ctr">
              <a:defRPr sz="1000">
                <a:solidFill>
                  <a:srgbClr val="8C9094"/>
                </a:solidFill>
              </a:defRPr>
            </a:lvl1pPr>
          </a:lstStyle>
          <a:p>
            <a:fld id="{901048D9-29FB-5F4E-A1B6-48517E2F3D88}" type="slidenum">
              <a:rPr lang="en-US" smtClean="0"/>
              <a:pPr/>
              <a:t>‹#›</a:t>
            </a:fld>
            <a:endParaRPr lang="en-US" dirty="0"/>
          </a:p>
        </p:txBody>
      </p:sp>
      <p:sp>
        <p:nvSpPr>
          <p:cNvPr id="13" name="Footer Placeholder 5"/>
          <p:cNvSpPr>
            <a:spLocks noGrp="1"/>
          </p:cNvSpPr>
          <p:nvPr>
            <p:ph type="ftr" sz="quarter" idx="3"/>
          </p:nvPr>
        </p:nvSpPr>
        <p:spPr>
          <a:xfrm>
            <a:off x="6158793" y="6438559"/>
            <a:ext cx="2857499" cy="365125"/>
          </a:xfrm>
          <a:prstGeom prst="rect">
            <a:avLst/>
          </a:prstGeom>
        </p:spPr>
        <p:txBody>
          <a:bodyPr vert="horz" lIns="91440" tIns="45720" rIns="91440" bIns="45720" rtlCol="0" anchor="ctr" anchorCtr="0"/>
          <a:lstStyle>
            <a:lvl1pPr algn="r">
              <a:defRPr sz="700">
                <a:solidFill>
                  <a:srgbClr val="8C9094"/>
                </a:solidFill>
              </a:defRPr>
            </a:lvl1pPr>
          </a:lstStyle>
          <a:p>
            <a:r>
              <a:rPr lang="en-US" dirty="0"/>
              <a:t>COMPANY CONFIDENTIAL</a:t>
            </a:r>
          </a:p>
        </p:txBody>
      </p:sp>
      <p:cxnSp>
        <p:nvCxnSpPr>
          <p:cNvPr id="28" name="Straight Connector 27"/>
          <p:cNvCxnSpPr/>
          <p:nvPr userDrawn="1"/>
        </p:nvCxnSpPr>
        <p:spPr>
          <a:xfrm>
            <a:off x="9192743" y="6377995"/>
            <a:ext cx="0" cy="486251"/>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35" name="Group 34"/>
          <p:cNvGrpSpPr/>
          <p:nvPr userDrawn="1"/>
        </p:nvGrpSpPr>
        <p:grpSpPr>
          <a:xfrm>
            <a:off x="490454" y="6467217"/>
            <a:ext cx="1342359" cy="307777"/>
            <a:chOff x="490454" y="6405432"/>
            <a:chExt cx="1342358" cy="307778"/>
          </a:xfrm>
        </p:grpSpPr>
        <p:pic>
          <p:nvPicPr>
            <p:cNvPr id="31" name="Picture 3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30110" y="6437246"/>
              <a:ext cx="402702" cy="213480"/>
            </a:xfrm>
            <a:prstGeom prst="rect">
              <a:avLst/>
            </a:prstGeom>
          </p:spPr>
        </p:pic>
        <p:sp>
          <p:nvSpPr>
            <p:cNvPr id="32" name="TextBox 31"/>
            <p:cNvSpPr txBox="1"/>
            <p:nvPr userDrawn="1"/>
          </p:nvSpPr>
          <p:spPr>
            <a:xfrm>
              <a:off x="490454" y="6405432"/>
              <a:ext cx="938397" cy="307778"/>
            </a:xfrm>
            <a:prstGeom prst="rect">
              <a:avLst/>
            </a:prstGeom>
            <a:noFill/>
          </p:spPr>
          <p:txBody>
            <a:bodyPr wrap="none" rtlCol="0">
              <a:spAutoFit/>
            </a:bodyPr>
            <a:lstStyle/>
            <a:p>
              <a:r>
                <a:rPr lang="en-US" sz="700" kern="1200" spc="20" dirty="0">
                  <a:solidFill>
                    <a:srgbClr val="8C9095"/>
                  </a:solidFill>
                  <a:effectLst/>
                  <a:latin typeface="+mn-lt"/>
                  <a:ea typeface="+mn-ea"/>
                  <a:cs typeface="+mn-cs"/>
                </a:rPr>
                <a:t>AppDynamics</a:t>
              </a:r>
              <a:r>
                <a:rPr lang="en-US" sz="700" kern="1200" spc="20" baseline="0" dirty="0">
                  <a:solidFill>
                    <a:srgbClr val="8C9095"/>
                  </a:solidFill>
                  <a:effectLst/>
                  <a:latin typeface="+mn-lt"/>
                  <a:ea typeface="+mn-ea"/>
                  <a:cs typeface="+mn-cs"/>
                </a:rPr>
                <a:t> is</a:t>
              </a:r>
            </a:p>
            <a:p>
              <a:r>
                <a:rPr lang="en-US" sz="700" kern="1200" spc="20" baseline="0" dirty="0">
                  <a:solidFill>
                    <a:srgbClr val="8C9095"/>
                  </a:solidFill>
                  <a:effectLst/>
                  <a:latin typeface="+mn-lt"/>
                  <a:ea typeface="+mn-ea"/>
                  <a:cs typeface="+mn-cs"/>
                </a:rPr>
                <a:t>now part of Cisco</a:t>
              </a:r>
              <a:r>
                <a:rPr lang="en-US" sz="700" kern="1200" baseline="0" dirty="0">
                  <a:solidFill>
                    <a:srgbClr val="8C9095"/>
                  </a:solidFill>
                  <a:effectLst/>
                  <a:latin typeface="+mn-lt"/>
                  <a:ea typeface="+mn-ea"/>
                  <a:cs typeface="+mn-cs"/>
                </a:rPr>
                <a:t>.</a:t>
              </a:r>
              <a:endParaRPr lang="en-US" sz="700" kern="1200" dirty="0">
                <a:solidFill>
                  <a:srgbClr val="8C9095"/>
                </a:solidFill>
                <a:effectLst/>
                <a:latin typeface="+mn-lt"/>
                <a:ea typeface="+mn-ea"/>
                <a:cs typeface="+mn-cs"/>
              </a:endParaRPr>
            </a:p>
          </p:txBody>
        </p:sp>
      </p:grpSp>
      <p:pic>
        <p:nvPicPr>
          <p:cNvPr id="15" name="Picture 14">
            <a:extLst>
              <a:ext uri="{FF2B5EF4-FFF2-40B4-BE49-F238E27FC236}">
                <a16:creationId xmlns:a16="http://schemas.microsoft.com/office/drawing/2014/main" id="{27FD1E22-E839-2C46-B097-7912B6AA7C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15844" y="6538024"/>
            <a:ext cx="1260787" cy="165600"/>
          </a:xfrm>
          <a:prstGeom prst="rect">
            <a:avLst/>
          </a:prstGeom>
        </p:spPr>
      </p:pic>
    </p:spTree>
    <p:extLst>
      <p:ext uri="{BB962C8B-B14F-4D97-AF65-F5344CB8AC3E}">
        <p14:creationId xmlns:p14="http://schemas.microsoft.com/office/powerpoint/2010/main" val="273838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Quote" preserve="1" userDrawn="1">
  <p:cSld name="Quote">
    <p:bg>
      <p:bgPr>
        <a:solidFill>
          <a:schemeClr val="bg1"/>
        </a:solidFill>
        <a:effectLst/>
      </p:bgPr>
    </p:bg>
    <p:spTree>
      <p:nvGrpSpPr>
        <p:cNvPr id="1" name="Shape 19"/>
        <p:cNvGrpSpPr/>
        <p:nvPr/>
      </p:nvGrpSpPr>
      <p:grpSpPr>
        <a:xfrm>
          <a:off x="0" y="0"/>
          <a:ext cx="0" cy="0"/>
          <a:chOff x="0" y="0"/>
          <a:chExt cx="0" cy="0"/>
        </a:xfrm>
      </p:grpSpPr>
      <p:pic>
        <p:nvPicPr>
          <p:cNvPr id="15" name="Picture 14">
            <a:extLst>
              <a:ext uri="{FF2B5EF4-FFF2-40B4-BE49-F238E27FC236}">
                <a16:creationId xmlns:a16="http://schemas.microsoft.com/office/drawing/2014/main" id="{610CEC7E-E79B-F641-BC1E-82CFB7DFCA93}"/>
              </a:ext>
            </a:extLst>
          </p:cNvPr>
          <p:cNvPicPr>
            <a:picLocks noChangeAspect="1"/>
          </p:cNvPicPr>
          <p:nvPr userDrawn="1"/>
        </p:nvPicPr>
        <p:blipFill>
          <a:blip r:embed="rId2"/>
          <a:stretch>
            <a:fillRect/>
          </a:stretch>
        </p:blipFill>
        <p:spPr>
          <a:xfrm>
            <a:off x="-2040913" y="800744"/>
            <a:ext cx="17249003" cy="10259011"/>
          </a:xfrm>
          <a:prstGeom prst="rect">
            <a:avLst/>
          </a:prstGeom>
        </p:spPr>
      </p:pic>
      <p:sp>
        <p:nvSpPr>
          <p:cNvPr id="2" name="Rounded Rectangle 1">
            <a:extLst>
              <a:ext uri="{FF2B5EF4-FFF2-40B4-BE49-F238E27FC236}">
                <a16:creationId xmlns:a16="http://schemas.microsoft.com/office/drawing/2014/main" id="{4E1DADFB-08D3-4E47-8309-0DF1F972070A}"/>
              </a:ext>
            </a:extLst>
          </p:cNvPr>
          <p:cNvSpPr/>
          <p:nvPr userDrawn="1"/>
        </p:nvSpPr>
        <p:spPr>
          <a:xfrm>
            <a:off x="1723763" y="1573078"/>
            <a:ext cx="9020013" cy="3837742"/>
          </a:xfrm>
          <a:prstGeom prst="roundRect">
            <a:avLst>
              <a:gd name="adj" fmla="val 2888"/>
            </a:avLst>
          </a:prstGeom>
          <a:solidFill>
            <a:schemeClr val="bg1"/>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5466ABF-1875-7646-A902-EA33799DF238}"/>
              </a:ext>
            </a:extLst>
          </p:cNvPr>
          <p:cNvSpPr/>
          <p:nvPr userDrawn="1"/>
        </p:nvSpPr>
        <p:spPr>
          <a:xfrm>
            <a:off x="9174997" y="5291645"/>
            <a:ext cx="1141448" cy="273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EB137BC-AD50-FB49-BD42-CAD9A4203AB5}"/>
              </a:ext>
            </a:extLst>
          </p:cNvPr>
          <p:cNvPicPr>
            <a:picLocks noChangeAspect="1"/>
          </p:cNvPicPr>
          <p:nvPr userDrawn="1"/>
        </p:nvPicPr>
        <p:blipFill>
          <a:blip r:embed="rId3"/>
          <a:stretch>
            <a:fillRect/>
          </a:stretch>
        </p:blipFill>
        <p:spPr>
          <a:xfrm>
            <a:off x="9345044" y="5155473"/>
            <a:ext cx="801354" cy="551752"/>
          </a:xfrm>
          <a:prstGeom prst="rect">
            <a:avLst/>
          </a:prstGeom>
        </p:spPr>
      </p:pic>
      <p:sp>
        <p:nvSpPr>
          <p:cNvPr id="22" name="Google Shape;22;p4"/>
          <p:cNvSpPr txBox="1">
            <a:spLocks noGrp="1"/>
          </p:cNvSpPr>
          <p:nvPr>
            <p:ph type="body" idx="1" hasCustomPrompt="1"/>
          </p:nvPr>
        </p:nvSpPr>
        <p:spPr>
          <a:xfrm>
            <a:off x="2151093" y="1891931"/>
            <a:ext cx="8165352" cy="2591213"/>
          </a:xfrm>
          <a:prstGeom prst="rect">
            <a:avLst/>
          </a:prstGeom>
          <a:noFill/>
        </p:spPr>
        <p:txBody>
          <a:bodyPr spcFirstLastPara="1" wrap="square" lIns="0" tIns="0" rIns="91425" bIns="91425" anchor="t" anchorCtr="0">
            <a:noAutofit/>
          </a:bodyPr>
          <a:lstStyle>
            <a:lvl1pPr marL="0" lvl="0" indent="0" algn="l" rtl="0">
              <a:lnSpc>
                <a:spcPct val="120000"/>
              </a:lnSpc>
              <a:spcBef>
                <a:spcPts val="0"/>
              </a:spcBef>
              <a:spcAft>
                <a:spcPts val="600"/>
              </a:spcAft>
              <a:buSzPts val="2800"/>
              <a:buNone/>
              <a:defRPr sz="2000" b="0" i="0">
                <a:solidFill>
                  <a:schemeClr val="tx1"/>
                </a:solidFill>
                <a:latin typeface="IBM Plex Sans Light" panose="020B0403050203000203" pitchFamily="34" charset="0"/>
                <a:ea typeface="Roboto Light" panose="02000000000000000000" pitchFamily="2" charset="0"/>
              </a:defRPr>
            </a:lvl1pPr>
            <a:lvl2pPr marL="1219140" lvl="1" indent="-541840" rtl="0">
              <a:spcBef>
                <a:spcPts val="0"/>
              </a:spcBef>
              <a:spcAft>
                <a:spcPts val="0"/>
              </a:spcAft>
              <a:buSzPts val="2800"/>
              <a:buChar char="▫"/>
              <a:defRPr sz="3733" i="1">
                <a:solidFill>
                  <a:schemeClr val="accent1"/>
                </a:solidFill>
              </a:defRPr>
            </a:lvl2pPr>
            <a:lvl3pPr marL="1828709" lvl="2" indent="-541840" rtl="0">
              <a:spcBef>
                <a:spcPts val="0"/>
              </a:spcBef>
              <a:spcAft>
                <a:spcPts val="0"/>
              </a:spcAft>
              <a:buSzPts val="2800"/>
              <a:buChar char="■"/>
              <a:defRPr sz="3733" i="1">
                <a:solidFill>
                  <a:schemeClr val="accent1"/>
                </a:solidFill>
              </a:defRPr>
            </a:lvl3pPr>
            <a:lvl4pPr marL="2438278" lvl="3" indent="-541840" rtl="0">
              <a:spcBef>
                <a:spcPts val="0"/>
              </a:spcBef>
              <a:spcAft>
                <a:spcPts val="0"/>
              </a:spcAft>
              <a:buClr>
                <a:schemeClr val="accent1"/>
              </a:buClr>
              <a:buSzPts val="2800"/>
              <a:buChar char="●"/>
              <a:defRPr sz="3733" i="1">
                <a:solidFill>
                  <a:schemeClr val="accent1"/>
                </a:solidFill>
              </a:defRPr>
            </a:lvl4pPr>
            <a:lvl5pPr marL="3047848" lvl="4" indent="-541840" rtl="0">
              <a:spcBef>
                <a:spcPts val="0"/>
              </a:spcBef>
              <a:spcAft>
                <a:spcPts val="0"/>
              </a:spcAft>
              <a:buClr>
                <a:schemeClr val="accent1"/>
              </a:buClr>
              <a:buSzPts val="2800"/>
              <a:buChar char="○"/>
              <a:defRPr sz="3733" i="1">
                <a:solidFill>
                  <a:schemeClr val="accent1"/>
                </a:solidFill>
              </a:defRPr>
            </a:lvl5pPr>
            <a:lvl6pPr marL="3657418" lvl="5" indent="-541840" rtl="0">
              <a:spcBef>
                <a:spcPts val="0"/>
              </a:spcBef>
              <a:spcAft>
                <a:spcPts val="0"/>
              </a:spcAft>
              <a:buClr>
                <a:schemeClr val="accent1"/>
              </a:buClr>
              <a:buSzPts val="2800"/>
              <a:buChar char="■"/>
              <a:defRPr sz="3733" i="1">
                <a:solidFill>
                  <a:schemeClr val="accent1"/>
                </a:solidFill>
              </a:defRPr>
            </a:lvl6pPr>
            <a:lvl7pPr marL="4266987" lvl="6" indent="-541840" rtl="0">
              <a:spcBef>
                <a:spcPts val="0"/>
              </a:spcBef>
              <a:spcAft>
                <a:spcPts val="0"/>
              </a:spcAft>
              <a:buClr>
                <a:schemeClr val="accent1"/>
              </a:buClr>
              <a:buSzPts val="2800"/>
              <a:buChar char="●"/>
              <a:defRPr sz="3733" i="1">
                <a:solidFill>
                  <a:schemeClr val="accent1"/>
                </a:solidFill>
              </a:defRPr>
            </a:lvl7pPr>
            <a:lvl8pPr marL="4876557" lvl="7" indent="-541840" rtl="0">
              <a:spcBef>
                <a:spcPts val="0"/>
              </a:spcBef>
              <a:spcAft>
                <a:spcPts val="0"/>
              </a:spcAft>
              <a:buClr>
                <a:schemeClr val="accent1"/>
              </a:buClr>
              <a:buSzPts val="2800"/>
              <a:buChar char="○"/>
              <a:defRPr sz="3733" i="1">
                <a:solidFill>
                  <a:schemeClr val="accent1"/>
                </a:solidFill>
              </a:defRPr>
            </a:lvl8pPr>
            <a:lvl9pPr marL="5486126" lvl="8" indent="-541840">
              <a:spcBef>
                <a:spcPts val="0"/>
              </a:spcBef>
              <a:spcAft>
                <a:spcPts val="0"/>
              </a:spcAft>
              <a:buClr>
                <a:schemeClr val="accent1"/>
              </a:buClr>
              <a:buSzPts val="2800"/>
              <a:buChar char="■"/>
              <a:defRPr sz="3733" i="1">
                <a:solidFill>
                  <a:schemeClr val="accent1"/>
                </a:solidFill>
              </a:defRPr>
            </a:lvl9pPr>
          </a:lstStyle>
          <a:p>
            <a:r>
              <a:rPr lang="en-US"/>
              <a:t>Quote text</a:t>
            </a:r>
            <a:endParaRPr/>
          </a:p>
        </p:txBody>
      </p:sp>
      <p:sp>
        <p:nvSpPr>
          <p:cNvPr id="10" name="Google Shape;22;p4">
            <a:extLst>
              <a:ext uri="{FF2B5EF4-FFF2-40B4-BE49-F238E27FC236}">
                <a16:creationId xmlns:a16="http://schemas.microsoft.com/office/drawing/2014/main" id="{80F056A7-CD06-F84B-A0A2-1412E7A677A7}"/>
              </a:ext>
            </a:extLst>
          </p:cNvPr>
          <p:cNvSpPr txBox="1">
            <a:spLocks noGrp="1"/>
          </p:cNvSpPr>
          <p:nvPr>
            <p:ph type="body" idx="11" hasCustomPrompt="1"/>
          </p:nvPr>
        </p:nvSpPr>
        <p:spPr>
          <a:xfrm>
            <a:off x="2151093" y="4682459"/>
            <a:ext cx="8165352" cy="273699"/>
          </a:xfrm>
          <a:prstGeom prst="rect">
            <a:avLst/>
          </a:prstGeom>
          <a:noFill/>
        </p:spPr>
        <p:txBody>
          <a:bodyPr spcFirstLastPara="1" wrap="square" lIns="0" tIns="0" rIns="91425" bIns="0" anchor="t" anchorCtr="0">
            <a:noAutofit/>
          </a:bodyPr>
          <a:lstStyle>
            <a:lvl1pPr marL="67730" lvl="0" indent="0" algn="l" rtl="0">
              <a:spcBef>
                <a:spcPts val="0"/>
              </a:spcBef>
              <a:spcAft>
                <a:spcPts val="0"/>
              </a:spcAft>
              <a:buSzPts val="2800"/>
              <a:buNone/>
              <a:defRPr sz="1300" b="0" i="0">
                <a:solidFill>
                  <a:schemeClr val="accent6"/>
                </a:solidFill>
                <a:latin typeface="IBM Plex Sans Light" panose="020B0403050203000203" pitchFamily="34" charset="0"/>
                <a:ea typeface="Roboto Light" panose="02000000000000000000" pitchFamily="2" charset="0"/>
              </a:defRPr>
            </a:lvl1pPr>
            <a:lvl2pPr marL="1219140" lvl="1" indent="-541840" rtl="0">
              <a:spcBef>
                <a:spcPts val="0"/>
              </a:spcBef>
              <a:spcAft>
                <a:spcPts val="0"/>
              </a:spcAft>
              <a:buSzPts val="2800"/>
              <a:buChar char="▫"/>
              <a:defRPr sz="3733" i="1">
                <a:solidFill>
                  <a:schemeClr val="accent1"/>
                </a:solidFill>
              </a:defRPr>
            </a:lvl2pPr>
            <a:lvl3pPr marL="1828709" lvl="2" indent="-541840" rtl="0">
              <a:spcBef>
                <a:spcPts val="0"/>
              </a:spcBef>
              <a:spcAft>
                <a:spcPts val="0"/>
              </a:spcAft>
              <a:buSzPts val="2800"/>
              <a:buChar char="■"/>
              <a:defRPr sz="3733" i="1">
                <a:solidFill>
                  <a:schemeClr val="accent1"/>
                </a:solidFill>
              </a:defRPr>
            </a:lvl3pPr>
            <a:lvl4pPr marL="2438278" lvl="3" indent="-541840" rtl="0">
              <a:spcBef>
                <a:spcPts val="0"/>
              </a:spcBef>
              <a:spcAft>
                <a:spcPts val="0"/>
              </a:spcAft>
              <a:buClr>
                <a:schemeClr val="accent1"/>
              </a:buClr>
              <a:buSzPts val="2800"/>
              <a:buChar char="●"/>
              <a:defRPr sz="3733" i="1">
                <a:solidFill>
                  <a:schemeClr val="accent1"/>
                </a:solidFill>
              </a:defRPr>
            </a:lvl4pPr>
            <a:lvl5pPr marL="3047848" lvl="4" indent="-541840" rtl="0">
              <a:spcBef>
                <a:spcPts val="0"/>
              </a:spcBef>
              <a:spcAft>
                <a:spcPts val="0"/>
              </a:spcAft>
              <a:buClr>
                <a:schemeClr val="accent1"/>
              </a:buClr>
              <a:buSzPts val="2800"/>
              <a:buChar char="○"/>
              <a:defRPr sz="3733" i="1">
                <a:solidFill>
                  <a:schemeClr val="accent1"/>
                </a:solidFill>
              </a:defRPr>
            </a:lvl5pPr>
            <a:lvl6pPr marL="3657418" lvl="5" indent="-541840" rtl="0">
              <a:spcBef>
                <a:spcPts val="0"/>
              </a:spcBef>
              <a:spcAft>
                <a:spcPts val="0"/>
              </a:spcAft>
              <a:buClr>
                <a:schemeClr val="accent1"/>
              </a:buClr>
              <a:buSzPts val="2800"/>
              <a:buChar char="■"/>
              <a:defRPr sz="3733" i="1">
                <a:solidFill>
                  <a:schemeClr val="accent1"/>
                </a:solidFill>
              </a:defRPr>
            </a:lvl6pPr>
            <a:lvl7pPr marL="4266987" lvl="6" indent="-541840" rtl="0">
              <a:spcBef>
                <a:spcPts val="0"/>
              </a:spcBef>
              <a:spcAft>
                <a:spcPts val="0"/>
              </a:spcAft>
              <a:buClr>
                <a:schemeClr val="accent1"/>
              </a:buClr>
              <a:buSzPts val="2800"/>
              <a:buChar char="●"/>
              <a:defRPr sz="3733" i="1">
                <a:solidFill>
                  <a:schemeClr val="accent1"/>
                </a:solidFill>
              </a:defRPr>
            </a:lvl7pPr>
            <a:lvl8pPr marL="4876557" lvl="7" indent="-541840" rtl="0">
              <a:spcBef>
                <a:spcPts val="0"/>
              </a:spcBef>
              <a:spcAft>
                <a:spcPts val="0"/>
              </a:spcAft>
              <a:buClr>
                <a:schemeClr val="accent1"/>
              </a:buClr>
              <a:buSzPts val="2800"/>
              <a:buChar char="○"/>
              <a:defRPr sz="3733" i="1">
                <a:solidFill>
                  <a:schemeClr val="accent1"/>
                </a:solidFill>
              </a:defRPr>
            </a:lvl8pPr>
            <a:lvl9pPr marL="5486126" lvl="8" indent="-541840">
              <a:spcBef>
                <a:spcPts val="0"/>
              </a:spcBef>
              <a:spcAft>
                <a:spcPts val="0"/>
              </a:spcAft>
              <a:buClr>
                <a:schemeClr val="accent1"/>
              </a:buClr>
              <a:buSzPts val="2800"/>
              <a:buChar char="■"/>
              <a:defRPr sz="3733" i="1">
                <a:solidFill>
                  <a:schemeClr val="accent1"/>
                </a:solidFill>
              </a:defRPr>
            </a:lvl9pPr>
          </a:lstStyle>
          <a:p>
            <a:r>
              <a:rPr lang="en-US"/>
              <a:t>Quote author</a:t>
            </a:r>
            <a:endParaRPr/>
          </a:p>
        </p:txBody>
      </p:sp>
    </p:spTree>
    <p:extLst>
      <p:ext uri="{BB962C8B-B14F-4D97-AF65-F5344CB8AC3E}">
        <p14:creationId xmlns:p14="http://schemas.microsoft.com/office/powerpoint/2010/main" val="207117971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1" y="488156"/>
            <a:ext cx="11201401" cy="422365"/>
          </a:xfrm>
        </p:spPr>
        <p:txBody>
          <a:bodyPr lIns="0" tIns="0" rIns="0" bIns="0">
            <a:no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44E99A5-0E3E-4D41-84E5-B2C905975102}"/>
              </a:ext>
            </a:extLst>
          </p:cNvPr>
          <p:cNvSpPr>
            <a:spLocks noGrp="1"/>
          </p:cNvSpPr>
          <p:nvPr>
            <p:ph type="ftr" sz="quarter" idx="11"/>
          </p:nvPr>
        </p:nvSpPr>
        <p:spPr/>
        <p:txBody>
          <a:bodyPr/>
          <a:lstStyle/>
          <a:p>
            <a:r>
              <a:rPr lang="en-US">
                <a:solidFill>
                  <a:srgbClr val="000000"/>
                </a:solidFill>
              </a:rPr>
              <a:t>© 2022 Turbonomic, an IBM Company  |  Proprietary &amp; Confidential</a:t>
            </a:r>
            <a:endParaRPr lang="en-US" dirty="0">
              <a:solidFill>
                <a:srgbClr val="000000"/>
              </a:solidFill>
            </a:endParaRPr>
          </a:p>
        </p:txBody>
      </p:sp>
      <p:sp>
        <p:nvSpPr>
          <p:cNvPr id="6" name="Slide Number Placeholder 5">
            <a:extLst>
              <a:ext uri="{FF2B5EF4-FFF2-40B4-BE49-F238E27FC236}">
                <a16:creationId xmlns:a16="http://schemas.microsoft.com/office/drawing/2014/main" id="{44886534-AEEB-1648-B1BC-A31B33712097}"/>
              </a:ext>
            </a:extLst>
          </p:cNvPr>
          <p:cNvSpPr>
            <a:spLocks noGrp="1"/>
          </p:cNvSpPr>
          <p:nvPr>
            <p:ph type="sldNum" sz="quarter" idx="12"/>
          </p:nvPr>
        </p:nvSpPr>
        <p:spPr/>
        <p:txBody>
          <a:bodyPr/>
          <a:lstStyle/>
          <a:p>
            <a:pPr defTabSz="914621"/>
            <a:fld id="{A873C3C9-BFA4-4D44-B8FC-BC14A9CD94D5}" type="slidenum">
              <a:rPr lang="en-US" smtClean="0">
                <a:solidFill>
                  <a:srgbClr val="000000"/>
                </a:solidFill>
              </a:rPr>
              <a:pPr defTabSz="914621"/>
              <a:t>‹#›</a:t>
            </a:fld>
            <a:endParaRPr lang="en-US">
              <a:solidFill>
                <a:srgbClr val="000000"/>
              </a:solidFill>
            </a:endParaRPr>
          </a:p>
        </p:txBody>
      </p:sp>
    </p:spTree>
    <p:extLst>
      <p:ext uri="{BB962C8B-B14F-4D97-AF65-F5344CB8AC3E}">
        <p14:creationId xmlns:p14="http://schemas.microsoft.com/office/powerpoint/2010/main" val="97214893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5C0721C4-D5ED-4F15-B88E-DBF31042E0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27570" y="6365790"/>
            <a:ext cx="1169130" cy="365760"/>
          </a:xfrm>
          <a:prstGeom prst="rect">
            <a:avLst/>
          </a:prstGeom>
        </p:spPr>
      </p:pic>
      <p:sp>
        <p:nvSpPr>
          <p:cNvPr id="7" name="Footer Placeholder">
            <a:extLst>
              <a:ext uri="{FF2B5EF4-FFF2-40B4-BE49-F238E27FC236}">
                <a16:creationId xmlns:a16="http://schemas.microsoft.com/office/drawing/2014/main" id="{96985AC9-942F-49A4-A976-ADBE72DF97C5}"/>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t> © 2022 Turbonomic, an IBM Company</a:t>
            </a:r>
          </a:p>
        </p:txBody>
      </p:sp>
    </p:spTree>
    <p:extLst>
      <p:ext uri="{BB962C8B-B14F-4D97-AF65-F5344CB8AC3E}">
        <p14:creationId xmlns:p14="http://schemas.microsoft.com/office/powerpoint/2010/main" val="238286966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58358"/>
            <a:ext cx="11061895" cy="384175"/>
          </a:xfrm>
          <a:prstGeom prst="rect">
            <a:avLst/>
          </a:prstGeom>
        </p:spPr>
        <p:txBody>
          <a:bodyPr lIns="91420" tIns="45710" rIns="91420" bIns="45710" anchor="b" anchorCtr="0">
            <a:noAutofit/>
          </a:bodyPr>
          <a:lstStyle>
            <a:lvl1pPr marL="0" indent="0" algn="l">
              <a:buNone/>
              <a:defRPr sz="2133" b="0" i="0">
                <a:solidFill>
                  <a:schemeClr val="bg1"/>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78354"/>
            <a:ext cx="11061895" cy="384175"/>
          </a:xfrm>
          <a:prstGeom prst="rect">
            <a:avLst/>
          </a:prstGeom>
        </p:spPr>
        <p:txBody>
          <a:bodyPr lIns="91420" tIns="45710" rIns="91420" bIns="45710"/>
          <a:lstStyle>
            <a:lvl1pPr marL="0" indent="0" algn="l">
              <a:buFontTx/>
              <a:buNone/>
              <a:defRPr lang="en-US" sz="2133"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133"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281951"/>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519969"/>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Tree>
    <p:extLst>
      <p:ext uri="{BB962C8B-B14F-4D97-AF65-F5344CB8AC3E}">
        <p14:creationId xmlns:p14="http://schemas.microsoft.com/office/powerpoint/2010/main" val="229779610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1"/>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41837847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1_Segue_Whit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95581990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bg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bg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73971141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00608851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Drag picture to placeholder or click icon to add</a:t>
            </a:r>
            <a:endParaRPr lang="en-US" noProof="0" dirty="0"/>
          </a:p>
        </p:txBody>
      </p:sp>
      <p:sp>
        <p:nvSpPr>
          <p:cNvPr id="6" name="Text Placeholder 2"/>
          <p:cNvSpPr>
            <a:spLocks noGrp="1"/>
          </p:cNvSpPr>
          <p:nvPr>
            <p:ph type="body" sz="quarter" idx="11"/>
          </p:nvPr>
        </p:nvSpPr>
        <p:spPr bwMode="auto">
          <a:xfrm>
            <a:off x="666751" y="5231193"/>
            <a:ext cx="10852149" cy="668132"/>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3867"/>
              </a:lnSpc>
              <a:spcBef>
                <a:spcPts val="0"/>
              </a:spcBef>
              <a:buNone/>
              <a:defRPr sz="3200"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0225864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12401551" cy="3790949"/>
          </a:xfrm>
          <a:prstGeom prst="rect">
            <a:avLst/>
          </a:prstGeom>
          <a:solidFill>
            <a:schemeClr val="bg2"/>
          </a:solidFill>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Drag picture to placeholder or click icon to add</a:t>
            </a:r>
            <a:endParaRPr lang="en-US" noProof="0" dirty="0"/>
          </a:p>
        </p:txBody>
      </p:sp>
      <p:sp>
        <p:nvSpPr>
          <p:cNvPr id="4" name="Text Placeholder 3"/>
          <p:cNvSpPr>
            <a:spLocks noGrp="1"/>
          </p:cNvSpPr>
          <p:nvPr>
            <p:ph type="body" sz="quarter" idx="11"/>
          </p:nvPr>
        </p:nvSpPr>
        <p:spPr>
          <a:xfrm>
            <a:off x="598380" y="4072691"/>
            <a:ext cx="11152315" cy="716158"/>
          </a:xfrm>
          <a:prstGeom prst="rect">
            <a:avLst/>
          </a:prstGeom>
        </p:spPr>
        <p:txBody>
          <a:bodyPr vert="horz" wrap="square">
            <a:spAutoFit/>
          </a:bodyPr>
          <a:lstStyle>
            <a:lvl1pPr marL="0" indent="0">
              <a:buNone/>
              <a:defRPr sz="4267"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217756775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tx1"/>
                </a:solidFill>
                <a:latin typeface="+mj-lt"/>
                <a:cs typeface="CiscoSans ExtraLight"/>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6986862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reak Slid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B75C-C526-1947-9192-A7B0402A81D2}"/>
              </a:ext>
            </a:extLst>
          </p:cNvPr>
          <p:cNvSpPr>
            <a:spLocks noGrp="1"/>
          </p:cNvSpPr>
          <p:nvPr>
            <p:ph type="title" hasCustomPrompt="1"/>
          </p:nvPr>
        </p:nvSpPr>
        <p:spPr>
          <a:xfrm>
            <a:off x="952500" y="3724244"/>
            <a:ext cx="4350238" cy="1943082"/>
          </a:xfrm>
        </p:spPr>
        <p:txBody>
          <a:bodyPr anchor="ctr" anchorCtr="0"/>
          <a:lstStyle>
            <a:lvl1pPr algn="l">
              <a:defRPr sz="4000"/>
            </a:lvl1pPr>
          </a:lstStyle>
          <a:p>
            <a:r>
              <a:rPr lang="en-US"/>
              <a:t>Break Slide Title</a:t>
            </a:r>
          </a:p>
        </p:txBody>
      </p:sp>
    </p:spTree>
    <p:extLst>
      <p:ext uri="{BB962C8B-B14F-4D97-AF65-F5344CB8AC3E}">
        <p14:creationId xmlns:p14="http://schemas.microsoft.com/office/powerpoint/2010/main" val="65475131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5"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Partner Confidential</a:t>
            </a:r>
          </a:p>
        </p:txBody>
      </p:sp>
      <p:sp>
        <p:nvSpPr>
          <p:cNvPr id="3" name="Picture Placeholder 2"/>
          <p:cNvSpPr>
            <a:spLocks noGrp="1"/>
          </p:cNvSpPr>
          <p:nvPr>
            <p:ph type="pic" sz="quarter" idx="10"/>
          </p:nvPr>
        </p:nvSpPr>
        <p:spPr>
          <a:xfrm>
            <a:off x="410683" y="320842"/>
            <a:ext cx="11307184" cy="5688861"/>
          </a:xfrm>
          <a:prstGeom prst="rect">
            <a:avLst/>
          </a:prstGeom>
          <a:solidFill>
            <a:schemeClr val="bg2"/>
          </a:solidFill>
        </p:spPr>
        <p:txBody>
          <a:bodyPr vert="horz" lIns="91424" tIns="45712" rIns="91424" bIns="45712"/>
          <a:lstStyle>
            <a:lvl1pPr marL="0" indent="0" algn="ctr">
              <a:buNone/>
              <a:defRPr sz="2000" baseline="0">
                <a:solidFill>
                  <a:schemeClr val="tx1"/>
                </a:solidFill>
                <a:latin typeface="+mj-lt"/>
                <a:cs typeface="CiscoSans ExtraLight"/>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96963621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133"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1867"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22868209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341155"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97022068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273170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2080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711200" y="1797051"/>
            <a:ext cx="10820400" cy="3544971"/>
          </a:xfrm>
          <a:prstGeom prst="rect">
            <a:avLst/>
          </a:prstGeom>
        </p:spPr>
        <p:txBody>
          <a:bodyPr lIns="91420" tIns="45710" rIns="91420" bIns="45710">
            <a:noAutofit/>
          </a:bodyPr>
          <a:lstStyle>
            <a:lvl1pPr marL="0" indent="0" algn="ctr">
              <a:buNone/>
              <a:defRPr sz="2667"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23386284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711200" y="1602318"/>
            <a:ext cx="10820400" cy="3744383"/>
          </a:xfrm>
          <a:prstGeom prst="rect">
            <a:avLst/>
          </a:prstGeom>
        </p:spPr>
        <p:txBody>
          <a:bodyPr vert="horz" lIns="91420" tIns="45710" rIns="91420" bIns="45710">
            <a:noAutofit/>
          </a:bodyPr>
          <a:lstStyle>
            <a:lvl1pPr marL="0" indent="0" algn="ctr">
              <a:buNone/>
              <a:defRPr sz="2667"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69499017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1_Half_Page_Blank">
    <p:spTree>
      <p:nvGrpSpPr>
        <p:cNvPr id="1" name=""/>
        <p:cNvGrpSpPr/>
        <p:nvPr/>
      </p:nvGrpSpPr>
      <p:grpSpPr>
        <a:xfrm>
          <a:off x="0" y="0"/>
          <a:ext cx="0" cy="0"/>
          <a:chOff x="0" y="0"/>
          <a:chExt cx="0" cy="0"/>
        </a:xfrm>
      </p:grpSpPr>
      <p:sp>
        <p:nvSpPr>
          <p:cNvPr id="5" name="Rectangle 4"/>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4" name="Text Placeholder 3"/>
          <p:cNvSpPr>
            <a:spLocks noGrp="1"/>
          </p:cNvSpPr>
          <p:nvPr>
            <p:ph type="body" sz="quarter" idx="10" hasCustomPrompt="1"/>
          </p:nvPr>
        </p:nvSpPr>
        <p:spPr>
          <a:xfrm>
            <a:off x="616401" y="2220243"/>
            <a:ext cx="4882699" cy="3901157"/>
          </a:xfrm>
          <a:prstGeom prst="rect">
            <a:avLst/>
          </a:prstGeom>
        </p:spPr>
        <p:txBody>
          <a:bodyPr lIns="91420" tIns="45710" rIns="91420" bIns="45710">
            <a:noAutofit/>
          </a:bodyPr>
          <a:lstStyle>
            <a:lvl1pPr marL="232828" indent="-156629">
              <a:lnSpc>
                <a:spcPct val="95000"/>
              </a:lnSpc>
              <a:spcBef>
                <a:spcPts val="1480"/>
              </a:spcBef>
              <a:buClr>
                <a:schemeClr val="tx2"/>
              </a:buClr>
              <a:buSzPct val="60000"/>
              <a:buFont typeface="Arial"/>
              <a:buChar char="•"/>
              <a:defRPr sz="2667" b="0" i="0">
                <a:solidFill>
                  <a:schemeClr val="bg1"/>
                </a:solidFill>
                <a:latin typeface="+mn-lt"/>
                <a:ea typeface="CiscoSansTT Thin" charset="0"/>
                <a:cs typeface="CiscoSansTT Thin" charset="0"/>
              </a:defRPr>
            </a:lvl1pPr>
            <a:lvl2pPr marL="385224" indent="-152396">
              <a:lnSpc>
                <a:spcPct val="95000"/>
              </a:lnSpc>
              <a:spcBef>
                <a:spcPts val="600"/>
              </a:spcBef>
              <a:buClr>
                <a:schemeClr val="tx2"/>
              </a:buClr>
              <a:buSzPct val="60000"/>
              <a:buFont typeface="Arial"/>
              <a:buChar char="•"/>
              <a:defRPr sz="2400" b="0" i="0">
                <a:solidFill>
                  <a:schemeClr val="bg1"/>
                </a:solidFill>
                <a:latin typeface="+mn-lt"/>
                <a:ea typeface="CiscoSansTT Thin" charset="0"/>
                <a:cs typeface="CiscoSansTT Thin" charset="0"/>
              </a:defRPr>
            </a:lvl2pPr>
            <a:lvl3pPr marL="537620" indent="-152396">
              <a:buClr>
                <a:schemeClr val="tx2"/>
              </a:buClr>
              <a:buSzPct val="60000"/>
              <a:buFont typeface="Arial"/>
              <a:buChar char="•"/>
              <a:defRPr sz="2133" b="0" i="0">
                <a:solidFill>
                  <a:schemeClr val="bg1"/>
                </a:solidFill>
                <a:latin typeface="+mn-lt"/>
                <a:ea typeface="CiscoSansTT Thin" charset="0"/>
                <a:cs typeface="CiscoSansTT Thin" charset="0"/>
              </a:defRPr>
            </a:lvl3pPr>
            <a:lvl4pPr marL="690016" indent="-152396">
              <a:buClr>
                <a:schemeClr val="tx2"/>
              </a:buClr>
              <a:buSzPct val="60000"/>
              <a:buFont typeface="Arial"/>
              <a:buChar char="•"/>
              <a:defRPr sz="1867" b="0" i="0">
                <a:solidFill>
                  <a:schemeClr val="bg1"/>
                </a:solidFill>
                <a:latin typeface="+mn-lt"/>
                <a:ea typeface="CiscoSansTT Thin" charset="0"/>
                <a:cs typeface="CiscoSansTT Thin" charset="0"/>
              </a:defRPr>
            </a:lvl4pPr>
            <a:lvl5pPr marL="842412" indent="-152396">
              <a:buClr>
                <a:schemeClr val="tx2"/>
              </a:buClr>
              <a:buSzPct val="60000"/>
              <a:buFont typeface="Arial"/>
              <a:buChar char="•"/>
              <a:defRPr sz="1600" b="0" i="0">
                <a:solidFill>
                  <a:schemeClr val="bg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9" y="455085"/>
            <a:ext cx="4915412"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4267">
                <a:solidFill>
                  <a:schemeClr val="bg1"/>
                </a:solidFill>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47578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Partner Confidential</a:t>
            </a:r>
          </a:p>
        </p:txBody>
      </p:sp>
    </p:spTree>
    <p:extLst>
      <p:ext uri="{BB962C8B-B14F-4D97-AF65-F5344CB8AC3E}">
        <p14:creationId xmlns:p14="http://schemas.microsoft.com/office/powerpoint/2010/main" val="3451079648"/>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2_Half_Page_Tex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3" name="Title Placeholder 5"/>
          <p:cNvSpPr>
            <a:spLocks noGrp="1"/>
          </p:cNvSpPr>
          <p:nvPr>
            <p:ph type="title"/>
          </p:nvPr>
        </p:nvSpPr>
        <p:spPr bwMode="auto">
          <a:xfrm>
            <a:off x="558801" y="2209800"/>
            <a:ext cx="5103284" cy="24384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709083"/>
            <a:ext cx="4734983" cy="5412316"/>
          </a:xfrm>
          <a:prstGeom prst="rect">
            <a:avLst/>
          </a:prstGeom>
        </p:spPr>
        <p:txBody>
          <a:bodyPr lIns="0" rIns="0" anchor="ctr" anchorCtr="0"/>
          <a:lstStyle>
            <a:lvl1pPr marL="226478" indent="-226478">
              <a:lnSpc>
                <a:spcPct val="100000"/>
              </a:lnSpc>
              <a:buClr>
                <a:schemeClr val="tx1"/>
              </a:buClr>
              <a:buSzPct val="60000"/>
              <a:buFont typeface="Arial" panose="020B0604020202020204" pitchFamily="34" charset="0"/>
              <a:buChar char="•"/>
              <a:tabLst>
                <a:tab pos="304792" algn="l"/>
              </a:tabLst>
              <a:defRPr sz="3200"/>
            </a:lvl1pPr>
            <a:lvl2pPr marL="461422" indent="-228594">
              <a:lnSpc>
                <a:spcPct val="100000"/>
              </a:lnSpc>
              <a:buClr>
                <a:schemeClr val="tx1"/>
              </a:buClr>
              <a:buSzPct val="60000"/>
              <a:buFont typeface="Arial" panose="020B0604020202020204" pitchFamily="34" charset="0"/>
              <a:buChar char="•"/>
              <a:defRPr sz="3200"/>
            </a:lvl2pPr>
            <a:lvl3pPr marL="609585" indent="-156629">
              <a:lnSpc>
                <a:spcPct val="100000"/>
              </a:lnSpc>
              <a:buClr>
                <a:schemeClr val="tx1"/>
              </a:buClr>
              <a:buSzPct val="60000"/>
              <a:buFont typeface="Arial" panose="020B0604020202020204" pitchFamily="34" charset="0"/>
              <a:buChar char="•"/>
              <a:defRPr sz="2667"/>
            </a:lvl3pPr>
            <a:lvl4pPr marL="766214" indent="-156629">
              <a:lnSpc>
                <a:spcPct val="100000"/>
              </a:lnSpc>
              <a:buClr>
                <a:schemeClr val="tx1"/>
              </a:buClr>
              <a:buSzPct val="60000"/>
              <a:buFont typeface="Arial" panose="020B0604020202020204" pitchFamily="34" charset="0"/>
              <a:buChar char="•"/>
              <a:tabLst/>
              <a:defRPr sz="2400"/>
            </a:lvl4pPr>
            <a:lvl5pPr marL="992693" indent="-150280">
              <a:lnSpc>
                <a:spcPct val="100000"/>
              </a:lnSpc>
              <a:buClr>
                <a:schemeClr val="tx1"/>
              </a:buClr>
              <a:buSzPct val="60000"/>
              <a:buFont typeface="Arial" panose="020B0604020202020204" pitchFamily="34" charset="0"/>
              <a:buChar cha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Partner Confidential</a:t>
            </a:r>
          </a:p>
        </p:txBody>
      </p:sp>
    </p:spTree>
    <p:extLst>
      <p:ext uri="{BB962C8B-B14F-4D97-AF65-F5344CB8AC3E}">
        <p14:creationId xmlns:p14="http://schemas.microsoft.com/office/powerpoint/2010/main" val="3372580650"/>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3_Half_Page_Text_2 colum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mj-lt"/>
            </a:endParaRPr>
          </a:p>
        </p:txBody>
      </p:sp>
      <p:sp>
        <p:nvSpPr>
          <p:cNvPr id="3" name="Title Placeholder 5"/>
          <p:cNvSpPr>
            <a:spLocks noGrp="1"/>
          </p:cNvSpPr>
          <p:nvPr>
            <p:ph type="title"/>
          </p:nvPr>
        </p:nvSpPr>
        <p:spPr bwMode="auto">
          <a:xfrm>
            <a:off x="583689" y="680720"/>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6796618" y="680720"/>
            <a:ext cx="4734983" cy="5440680"/>
          </a:xfrm>
          <a:prstGeom prst="rect">
            <a:avLst/>
          </a:prstGeom>
        </p:spPr>
        <p:txBody>
          <a:bodyPr lIns="0" rIns="0"/>
          <a:lstStyle>
            <a:lvl1pPr marL="152396" indent="-152396">
              <a:lnSpc>
                <a:spcPct val="100000"/>
              </a:lnSpc>
              <a:buClr>
                <a:schemeClr val="tx1"/>
              </a:buClr>
              <a:buSzPct val="60000"/>
              <a:defRPr sz="2667"/>
            </a:lvl1pPr>
            <a:lvl2pPr marL="304792" indent="-152396">
              <a:lnSpc>
                <a:spcPct val="100000"/>
              </a:lnSpc>
              <a:buClr>
                <a:schemeClr val="tx1"/>
              </a:buClr>
              <a:buSzPct val="60000"/>
              <a:defRPr sz="2667"/>
            </a:lvl2pPr>
            <a:lvl3pPr marL="457189" indent="-152396">
              <a:lnSpc>
                <a:spcPct val="100000"/>
              </a:lnSpc>
              <a:buClr>
                <a:schemeClr val="tx1"/>
              </a:buClr>
              <a:buSzPct val="60000"/>
              <a:defRPr sz="2400"/>
            </a:lvl3pPr>
            <a:lvl4pPr marL="609585" indent="-165096">
              <a:lnSpc>
                <a:spcPct val="100000"/>
              </a:lnSpc>
              <a:buClr>
                <a:schemeClr val="tx1"/>
              </a:buClr>
              <a:buSzPct val="60000"/>
              <a:defRPr sz="2133"/>
            </a:lvl4pPr>
            <a:lvl5pPr marL="766214" indent="-156629">
              <a:lnSpc>
                <a:spcPct val="100000"/>
              </a:lnSpc>
              <a:buClr>
                <a:schemeClr val="tx1"/>
              </a:buClr>
              <a:buSzPct val="60000"/>
              <a:defRPr sz="21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583689" y="2213123"/>
            <a:ext cx="5078396" cy="3908277"/>
          </a:xfrm>
          <a:prstGeom prst="rect">
            <a:avLst/>
          </a:prstGeom>
        </p:spPr>
        <p:txBody>
          <a:bodyPr/>
          <a:lstStyle>
            <a:lvl1pPr marL="152396" indent="-152396">
              <a:buClr>
                <a:schemeClr val="tx2"/>
              </a:buClr>
              <a:buSzPct val="60000"/>
              <a:defRPr lang="en-US" sz="2667" kern="1200" dirty="0" smtClean="0">
                <a:solidFill>
                  <a:schemeClr val="bg1"/>
                </a:solidFill>
                <a:latin typeface="+mn-lt"/>
                <a:ea typeface="ＭＳ Ｐゴシック" charset="0"/>
                <a:cs typeface="CiscoSans"/>
              </a:defRPr>
            </a:lvl1pPr>
            <a:lvl2pPr marL="304792" indent="-152396">
              <a:buClr>
                <a:schemeClr val="tx2"/>
              </a:buClr>
              <a:buSzPct val="60000"/>
              <a:defRPr sz="2667">
                <a:solidFill>
                  <a:schemeClr val="bg1"/>
                </a:solidFill>
              </a:defRPr>
            </a:lvl2pPr>
            <a:lvl3pPr marL="457189" indent="-152396">
              <a:buClr>
                <a:schemeClr val="tx2"/>
              </a:buClr>
              <a:buSzPct val="60000"/>
              <a:defRPr sz="2400">
                <a:solidFill>
                  <a:schemeClr val="bg1"/>
                </a:solidFill>
              </a:defRPr>
            </a:lvl3pPr>
            <a:lvl4pPr marL="609585" indent="-165096">
              <a:buClr>
                <a:schemeClr val="tx2"/>
              </a:buClr>
              <a:buSzPct val="60000"/>
              <a:defRPr sz="2133">
                <a:solidFill>
                  <a:schemeClr val="bg1"/>
                </a:solidFill>
              </a:defRPr>
            </a:lvl4pPr>
            <a:lvl5pPr marL="766214" indent="-156629">
              <a:buClr>
                <a:schemeClr val="tx2"/>
              </a:buClr>
              <a:buSzPct val="60000"/>
              <a:defRPr sz="21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4"/>
          <p:cNvSpPr>
            <a:spLocks noChangeArrowheads="1"/>
          </p:cNvSpPr>
          <p:nvPr/>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Partner Confidential</a:t>
            </a:r>
          </a:p>
        </p:txBody>
      </p:sp>
    </p:spTree>
    <p:extLst>
      <p:ext uri="{BB962C8B-B14F-4D97-AF65-F5344CB8AC3E}">
        <p14:creationId xmlns:p14="http://schemas.microsoft.com/office/powerpoint/2010/main" val="431494521"/>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Break Slid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B75C-C526-1947-9192-A7B0402A81D2}"/>
              </a:ext>
            </a:extLst>
          </p:cNvPr>
          <p:cNvSpPr>
            <a:spLocks noGrp="1"/>
          </p:cNvSpPr>
          <p:nvPr>
            <p:ph type="title" hasCustomPrompt="1"/>
          </p:nvPr>
        </p:nvSpPr>
        <p:spPr>
          <a:xfrm>
            <a:off x="952500" y="3724244"/>
            <a:ext cx="4350238" cy="1943082"/>
          </a:xfrm>
        </p:spPr>
        <p:txBody>
          <a:bodyPr anchor="ctr" anchorCtr="0"/>
          <a:lstStyle>
            <a:lvl1pPr algn="l">
              <a:defRPr sz="4000">
                <a:solidFill>
                  <a:schemeClr val="bg1"/>
                </a:solidFill>
              </a:defRPr>
            </a:lvl1pPr>
          </a:lstStyle>
          <a:p>
            <a:r>
              <a:rPr lang="en-US"/>
              <a:t>Break Slide Title</a:t>
            </a:r>
          </a:p>
        </p:txBody>
      </p:sp>
    </p:spTree>
    <p:extLst>
      <p:ext uri="{BB962C8B-B14F-4D97-AF65-F5344CB8AC3E}">
        <p14:creationId xmlns:p14="http://schemas.microsoft.com/office/powerpoint/2010/main" val="378261520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4_Half_Page_Picture_Captio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4486461"/>
          </a:xfrm>
          <a:prstGeom prst="rect">
            <a:avLst/>
          </a:prstGeom>
        </p:spPr>
        <p:txBody>
          <a:bodyPr anchor="ctr" anchorCtr="0"/>
          <a:lstStyle>
            <a:lvl1pPr marL="0" indent="0" algn="ctr">
              <a:buNone/>
              <a:defRPr/>
            </a:lvl1pPr>
          </a:lstStyle>
          <a:p>
            <a:r>
              <a:rPr lang="en-US"/>
              <a:t>Drag picture to placeholder or click icon to add</a:t>
            </a:r>
            <a:endParaRPr lang="en-US" dirty="0"/>
          </a:p>
        </p:txBody>
      </p:sp>
      <p:sp>
        <p:nvSpPr>
          <p:cNvPr id="9" name="Text Placeholder 8"/>
          <p:cNvSpPr>
            <a:spLocks noGrp="1"/>
          </p:cNvSpPr>
          <p:nvPr>
            <p:ph type="body" sz="quarter" idx="11"/>
          </p:nvPr>
        </p:nvSpPr>
        <p:spPr>
          <a:xfrm>
            <a:off x="6786034" y="5416468"/>
            <a:ext cx="4745567" cy="700193"/>
          </a:xfrm>
          <a:prstGeom prst="rect">
            <a:avLst/>
          </a:prstGeom>
        </p:spPr>
        <p:txBody>
          <a:bodyPr lIns="0" tIns="0" rIns="0" bIns="0"/>
          <a:lstStyle>
            <a:lvl1pPr marL="0" indent="0">
              <a:buNone/>
              <a:defRPr sz="1867"/>
            </a:lvl1pPr>
          </a:lstStyle>
          <a:p>
            <a:pPr lvl="0"/>
            <a:r>
              <a:rPr lang="en-US"/>
              <a:t>Click to edit Master text styles</a:t>
            </a:r>
          </a:p>
        </p:txBody>
      </p:sp>
      <p:sp>
        <p:nvSpPr>
          <p:cNvPr id="10" name="Rectangle 4"/>
          <p:cNvSpPr>
            <a:spLocks noChangeArrowheads="1"/>
          </p:cNvSpPr>
          <p:nvPr/>
        </p:nvSpPr>
        <p:spPr bwMode="ltGray">
          <a:xfrm>
            <a:off x="636906" y="6322205"/>
            <a:ext cx="381755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Partner Confidential</a:t>
            </a:r>
          </a:p>
        </p:txBody>
      </p:sp>
    </p:spTree>
    <p:extLst>
      <p:ext uri="{BB962C8B-B14F-4D97-AF65-F5344CB8AC3E}">
        <p14:creationId xmlns:p14="http://schemas.microsoft.com/office/powerpoint/2010/main" val="3129593870"/>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5_Half_Page_Pictur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tx2"/>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786034" y="709084"/>
            <a:ext cx="4745567" cy="5412315"/>
          </a:xfrm>
          <a:prstGeom prst="rect">
            <a:avLst/>
          </a:prstGeom>
        </p:spPr>
        <p:txBody>
          <a:bodyPr anchor="ctr" anchorCtr="0"/>
          <a:lstStyle>
            <a:lvl1pPr marL="0" indent="0" algn="ctr">
              <a:buNone/>
              <a:defRPr/>
            </a:lvl1pPr>
          </a:lstStyle>
          <a:p>
            <a:r>
              <a:rPr lang="en-US"/>
              <a:t>Drag picture to placeholder or click icon to add</a:t>
            </a:r>
            <a:endParaRPr lang="en-US" dirty="0"/>
          </a:p>
        </p:txBody>
      </p:sp>
      <p:sp>
        <p:nvSpPr>
          <p:cNvPr id="8" name="Rectangle 4"/>
          <p:cNvSpPr>
            <a:spLocks noChangeArrowheads="1"/>
          </p:cNvSpPr>
          <p:nvPr/>
        </p:nvSpPr>
        <p:spPr bwMode="ltGray">
          <a:xfrm>
            <a:off x="636905" y="6322205"/>
            <a:ext cx="43514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Partner Confidential</a:t>
            </a:r>
          </a:p>
        </p:txBody>
      </p:sp>
    </p:spTree>
    <p:extLst>
      <p:ext uri="{BB962C8B-B14F-4D97-AF65-F5344CB8AC3E}">
        <p14:creationId xmlns:p14="http://schemas.microsoft.com/office/powerpoint/2010/main" val="3469995008"/>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6_Half_Page_Headline Only">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8" name="Rectangle 4"/>
          <p:cNvSpPr>
            <a:spLocks noChangeArrowheads="1"/>
          </p:cNvSpPr>
          <p:nvPr/>
        </p:nvSpPr>
        <p:spPr bwMode="ltGray">
          <a:xfrm>
            <a:off x="636905" y="6322205"/>
            <a:ext cx="392911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Partner Confidential</a:t>
            </a:r>
          </a:p>
        </p:txBody>
      </p:sp>
    </p:spTree>
    <p:extLst>
      <p:ext uri="{BB962C8B-B14F-4D97-AF65-F5344CB8AC3E}">
        <p14:creationId xmlns:p14="http://schemas.microsoft.com/office/powerpoint/2010/main" val="56713565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7_Half_Page_Picture_Full">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6106790" y="0"/>
            <a:ext cx="6085209" cy="6858000"/>
          </a:xfrm>
          <a:prstGeom prst="rect">
            <a:avLst/>
          </a:prstGeom>
        </p:spPr>
        <p:txBody>
          <a:bodyPr anchor="ctr" anchorCtr="0"/>
          <a:lstStyle>
            <a:lvl1pPr marL="0" indent="0" algn="ctr">
              <a:buNone/>
              <a:defRPr/>
            </a:lvl1pPr>
          </a:lstStyle>
          <a:p>
            <a:r>
              <a:rPr lang="en-US"/>
              <a:t>Drag picture to placeholder or click icon to add</a:t>
            </a:r>
            <a:endParaRPr lang="en-US" dirty="0"/>
          </a:p>
        </p:txBody>
      </p:sp>
      <p:sp>
        <p:nvSpPr>
          <p:cNvPr id="8" name="Rectangle 4"/>
          <p:cNvSpPr>
            <a:spLocks noChangeArrowheads="1"/>
          </p:cNvSpPr>
          <p:nvPr/>
        </p:nvSpPr>
        <p:spPr bwMode="ltGray">
          <a:xfrm>
            <a:off x="636905" y="6322205"/>
            <a:ext cx="439926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Partner Confidential</a:t>
            </a:r>
          </a:p>
        </p:txBody>
      </p:sp>
    </p:spTree>
    <p:extLst>
      <p:ext uri="{BB962C8B-B14F-4D97-AF65-F5344CB8AC3E}">
        <p14:creationId xmlns:p14="http://schemas.microsoft.com/office/powerpoint/2010/main" val="2632877488"/>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8_Half_Page_Char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6786034" y="670984"/>
            <a:ext cx="4745567" cy="5450416"/>
          </a:xfrm>
          <a:prstGeom prst="rect">
            <a:avLst/>
          </a:prstGeom>
        </p:spPr>
        <p:txBody>
          <a:bodyPr anchor="ctr" anchorCtr="0"/>
          <a:lstStyle>
            <a:lvl1pPr marL="0" indent="0" algn="ctr">
              <a:buNone/>
              <a:defRPr/>
            </a:lvl1pPr>
          </a:lstStyle>
          <a:p>
            <a:r>
              <a:rPr lang="en-US"/>
              <a:t>Click icon to add chart</a:t>
            </a:r>
          </a:p>
        </p:txBody>
      </p:sp>
      <p:sp>
        <p:nvSpPr>
          <p:cNvPr id="8" name="Rectangle 4"/>
          <p:cNvSpPr>
            <a:spLocks noChangeArrowheads="1"/>
          </p:cNvSpPr>
          <p:nvPr/>
        </p:nvSpPr>
        <p:spPr bwMode="ltGray">
          <a:xfrm>
            <a:off x="636905" y="6322205"/>
            <a:ext cx="4239895"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Partner Confidential</a:t>
            </a:r>
          </a:p>
        </p:txBody>
      </p:sp>
    </p:spTree>
    <p:extLst>
      <p:ext uri="{BB962C8B-B14F-4D97-AF65-F5344CB8AC3E}">
        <p14:creationId xmlns:p14="http://schemas.microsoft.com/office/powerpoint/2010/main" val="136898293"/>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9_Half_Page_Tabl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6786034" y="670984"/>
            <a:ext cx="4745567" cy="5450416"/>
          </a:xfrm>
          <a:prstGeom prst="rect">
            <a:avLst/>
          </a:prstGeom>
        </p:spPr>
        <p:txBody>
          <a:bodyPr anchor="ctr" anchorCtr="0"/>
          <a:lstStyle>
            <a:lvl1pPr marL="0" indent="0" algn="ctr">
              <a:buNone/>
              <a:defRPr/>
            </a:lvl1pPr>
          </a:lstStyle>
          <a:p>
            <a:r>
              <a:rPr lang="en-US"/>
              <a:t>Click icon to add table</a:t>
            </a:r>
          </a:p>
        </p:txBody>
      </p:sp>
      <p:sp>
        <p:nvSpPr>
          <p:cNvPr id="8" name="Rectangle 4"/>
          <p:cNvSpPr>
            <a:spLocks noChangeArrowheads="1"/>
          </p:cNvSpPr>
          <p:nvPr/>
        </p:nvSpPr>
        <p:spPr bwMode="ltGray">
          <a:xfrm>
            <a:off x="636905" y="6322205"/>
            <a:ext cx="454270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2018  Cisco and/or its affiliates. All rights reserved.   Cisco Partner Confidential</a:t>
            </a:r>
          </a:p>
        </p:txBody>
      </p:sp>
    </p:spTree>
    <p:extLst>
      <p:ext uri="{BB962C8B-B14F-4D97-AF65-F5344CB8AC3E}">
        <p14:creationId xmlns:p14="http://schemas.microsoft.com/office/powerpoint/2010/main" val="2014975672"/>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Freeform 6"/>
          <p:cNvSpPr>
            <a:spLocks noChangeAspect="1" noEditPoints="1"/>
          </p:cNvSpPr>
          <p:nvPr/>
        </p:nvSpPr>
        <p:spPr bwMode="auto">
          <a:xfrm>
            <a:off x="5017326" y="2838769"/>
            <a:ext cx="2157349" cy="114609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Tree>
    <p:extLst>
      <p:ext uri="{BB962C8B-B14F-4D97-AF65-F5344CB8AC3E}">
        <p14:creationId xmlns:p14="http://schemas.microsoft.com/office/powerpoint/2010/main" val="190909149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Content Slide With Title">
    <p:spTree>
      <p:nvGrpSpPr>
        <p:cNvPr id="1" name=""/>
        <p:cNvGrpSpPr/>
        <p:nvPr/>
      </p:nvGrpSpPr>
      <p:grpSpPr>
        <a:xfrm>
          <a:off x="0" y="0"/>
          <a:ext cx="0" cy="0"/>
          <a:chOff x="0" y="0"/>
          <a:chExt cx="0" cy="0"/>
        </a:xfrm>
      </p:grpSpPr>
      <p:sp>
        <p:nvSpPr>
          <p:cNvPr id="6" name="Title Placeholder 5"/>
          <p:cNvSpPr>
            <a:spLocks noGrp="1"/>
          </p:cNvSpPr>
          <p:nvPr>
            <p:ph type="title"/>
          </p:nvPr>
        </p:nvSpPr>
        <p:spPr bwMode="auto">
          <a:xfrm>
            <a:off x="535899" y="982527"/>
            <a:ext cx="11120203" cy="800644"/>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defRPr>
                <a:gradFill flip="none" rotWithShape="1">
                  <a:gsLst>
                    <a:gs pos="0">
                      <a:srgbClr val="D63C36"/>
                    </a:gs>
                    <a:gs pos="100000">
                      <a:srgbClr val="792C64"/>
                    </a:gs>
                  </a:gsLst>
                  <a:lin ang="10800000" scaled="1"/>
                  <a:tileRect/>
                </a:gradFill>
                <a:latin typeface="+mj-lt"/>
              </a:defRPr>
            </a:lvl1pPr>
          </a:lstStyle>
          <a:p>
            <a:pPr lvl="0"/>
            <a:r>
              <a:rPr lang="en-US" noProof="0" dirty="0"/>
              <a:t>Click to edit Master title style</a:t>
            </a:r>
          </a:p>
        </p:txBody>
      </p:sp>
      <p:sp>
        <p:nvSpPr>
          <p:cNvPr id="5" name="Rectangle 4"/>
          <p:cNvSpPr/>
          <p:nvPr userDrawn="1"/>
        </p:nvSpPr>
        <p:spPr>
          <a:xfrm>
            <a:off x="0" y="6715403"/>
            <a:ext cx="12192000" cy="160421"/>
          </a:xfrm>
          <a:prstGeom prst="rect">
            <a:avLst/>
          </a:prstGeom>
          <a:solidFill>
            <a:srgbClr val="792C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412948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26_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91420" tIns="45710" rIns="91420" bIns="45710">
            <a:noAutofit/>
          </a:bodyPr>
          <a:lstStyle>
            <a:lvl1pPr marL="374561" indent="-298382">
              <a:lnSpc>
                <a:spcPct val="95000"/>
              </a:lnSpc>
              <a:spcBef>
                <a:spcPts val="1480"/>
              </a:spcBef>
              <a:buClr>
                <a:schemeClr val="tx1"/>
              </a:buClr>
              <a:buSzPct val="80000"/>
              <a:buFont typeface="Arial"/>
              <a:buChar char="•"/>
              <a:defRPr sz="2667" b="0" i="0">
                <a:solidFill>
                  <a:srgbClr val="676767"/>
                </a:solidFill>
                <a:latin typeface="+mn-lt"/>
                <a:cs typeface="CiscoSans ExtraLight"/>
              </a:defRPr>
            </a:lvl1pPr>
            <a:lvl2pPr marL="389377"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996719" indent="-228548">
              <a:buClr>
                <a:schemeClr val="tx1"/>
              </a:buClr>
              <a:buSzPct val="80000"/>
              <a:buFont typeface="Arial"/>
              <a:buChar char="•"/>
              <a:defRPr sz="2133" b="0" i="0">
                <a:solidFill>
                  <a:srgbClr val="676767"/>
                </a:solidFill>
                <a:latin typeface="+mn-lt"/>
                <a:cs typeface="CiscoSans ExtraLight"/>
              </a:defRPr>
            </a:lvl3pPr>
            <a:lvl4pPr marL="1214683" indent="-228548">
              <a:buClr>
                <a:schemeClr val="tx1"/>
              </a:buClr>
              <a:buSzPct val="80000"/>
              <a:buFont typeface="Arial"/>
              <a:buChar char="•"/>
              <a:defRPr sz="1867" b="0" i="0">
                <a:solidFill>
                  <a:srgbClr val="676767"/>
                </a:solidFill>
                <a:latin typeface="+mn-lt"/>
                <a:cs typeface="CiscoSans ExtraLight"/>
              </a:defRPr>
            </a:lvl4pPr>
            <a:lvl5pPr marL="1443231" indent="-224314">
              <a:buClr>
                <a:schemeClr val="tx1"/>
              </a:buClr>
              <a:buSzPct val="80000"/>
              <a:buFont typeface="Arial"/>
              <a:buChar char="•"/>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559534353"/>
      </p:ext>
    </p:extLst>
  </p:cSld>
  <p:clrMapOvr>
    <a:masterClrMapping/>
  </p:clrMapOvr>
  <p:transition spd="med">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206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2 (Gra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15D0073-0872-5B45-82B2-EABAE93EF80E}"/>
              </a:ext>
            </a:extLst>
          </p:cNvPr>
          <p:cNvSpPr>
            <a:spLocks noGrp="1"/>
          </p:cNvSpPr>
          <p:nvPr>
            <p:ph type="body" sz="quarter" idx="10" hasCustomPrompt="1"/>
          </p:nvPr>
        </p:nvSpPr>
        <p:spPr>
          <a:xfrm>
            <a:off x="3627438" y="4821238"/>
            <a:ext cx="4937125" cy="512762"/>
          </a:xfrm>
        </p:spPr>
        <p:txBody>
          <a:bodyPr/>
          <a:lstStyle>
            <a:lvl1pPr marL="0" indent="0" algn="ctr">
              <a:buNone/>
              <a:defRPr sz="2000">
                <a:solidFill>
                  <a:schemeClr val="accent6"/>
                </a:solidFill>
              </a:defRPr>
            </a:lvl1pPr>
          </a:lstStyle>
          <a:p>
            <a:pPr lvl="0"/>
            <a:r>
              <a:rPr lang="en-US"/>
              <a:t>Subhead</a:t>
            </a:r>
          </a:p>
        </p:txBody>
      </p:sp>
      <p:sp>
        <p:nvSpPr>
          <p:cNvPr id="2" name="Title 1">
            <a:extLst>
              <a:ext uri="{FF2B5EF4-FFF2-40B4-BE49-F238E27FC236}">
                <a16:creationId xmlns:a16="http://schemas.microsoft.com/office/drawing/2014/main" id="{4768C54A-2404-2742-8F38-024861D14A60}"/>
              </a:ext>
            </a:extLst>
          </p:cNvPr>
          <p:cNvSpPr>
            <a:spLocks noGrp="1"/>
          </p:cNvSpPr>
          <p:nvPr>
            <p:ph type="title"/>
          </p:nvPr>
        </p:nvSpPr>
        <p:spPr>
          <a:xfrm>
            <a:off x="3627664" y="3032449"/>
            <a:ext cx="4936671" cy="1500051"/>
          </a:xfrm>
        </p:spPr>
        <p:txBody>
          <a:bodyPr anchor="ctr" anchorCtr="0"/>
          <a:lstStyle>
            <a:lvl1pPr algn="ctr">
              <a:defRPr sz="3200">
                <a:solidFill>
                  <a:schemeClr val="tx1"/>
                </a:solidFill>
              </a:defRPr>
            </a:lvl1pPr>
          </a:lstStyle>
          <a:p>
            <a:r>
              <a:rPr lang="en-GB"/>
              <a:t>Click to edit Master title style</a:t>
            </a:r>
            <a:endParaRPr lang="en-US"/>
          </a:p>
        </p:txBody>
      </p:sp>
      <p:pic>
        <p:nvPicPr>
          <p:cNvPr id="5" name="Picture 4" descr="Logo, icon&#10;&#10;Description automatically generated">
            <a:extLst>
              <a:ext uri="{FF2B5EF4-FFF2-40B4-BE49-F238E27FC236}">
                <a16:creationId xmlns:a16="http://schemas.microsoft.com/office/drawing/2014/main" id="{ACDA3796-DB32-4EDA-A28E-F3B11F196498}"/>
              </a:ext>
            </a:extLst>
          </p:cNvPr>
          <p:cNvPicPr>
            <a:picLocks noChangeAspect="1"/>
          </p:cNvPicPr>
          <p:nvPr userDrawn="1"/>
        </p:nvPicPr>
        <p:blipFill>
          <a:blip r:embed="rId3"/>
          <a:stretch>
            <a:fillRect/>
          </a:stretch>
        </p:blipFill>
        <p:spPr>
          <a:xfrm>
            <a:off x="5219151" y="2065120"/>
            <a:ext cx="1753696" cy="548640"/>
          </a:xfrm>
          <a:prstGeom prst="rect">
            <a:avLst/>
          </a:prstGeom>
        </p:spPr>
      </p:pic>
    </p:spTree>
    <p:extLst>
      <p:ext uri="{BB962C8B-B14F-4D97-AF65-F5344CB8AC3E}">
        <p14:creationId xmlns:p14="http://schemas.microsoft.com/office/powerpoint/2010/main" val="2070577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B75C-C526-1947-9192-A7B0402A81D2}"/>
              </a:ext>
            </a:extLst>
          </p:cNvPr>
          <p:cNvSpPr>
            <a:spLocks noGrp="1"/>
          </p:cNvSpPr>
          <p:nvPr>
            <p:ph type="title" hasCustomPrompt="1"/>
          </p:nvPr>
        </p:nvSpPr>
        <p:spPr>
          <a:xfrm>
            <a:off x="3397405" y="3465164"/>
            <a:ext cx="5397190" cy="1271588"/>
          </a:xfrm>
        </p:spPr>
        <p:txBody>
          <a:bodyPr anchor="ctr" anchorCtr="0"/>
          <a:lstStyle>
            <a:lvl1pPr algn="ctr">
              <a:defRPr/>
            </a:lvl1pPr>
          </a:lstStyle>
          <a:p>
            <a:r>
              <a:rPr lang="en-US"/>
              <a:t>End Slide Headline</a:t>
            </a:r>
          </a:p>
        </p:txBody>
      </p:sp>
      <p:sp>
        <p:nvSpPr>
          <p:cNvPr id="7" name="TextBox 6">
            <a:extLst>
              <a:ext uri="{FF2B5EF4-FFF2-40B4-BE49-F238E27FC236}">
                <a16:creationId xmlns:a16="http://schemas.microsoft.com/office/drawing/2014/main" id="{DBE38AFC-1953-6745-92C1-6037B1CC0681}"/>
              </a:ext>
            </a:extLst>
          </p:cNvPr>
          <p:cNvSpPr txBox="1"/>
          <p:nvPr userDrawn="1"/>
        </p:nvSpPr>
        <p:spPr>
          <a:xfrm>
            <a:off x="4044176" y="5349334"/>
            <a:ext cx="4103649" cy="400110"/>
          </a:xfrm>
          <a:prstGeom prst="rect">
            <a:avLst/>
          </a:prstGeom>
          <a:noFill/>
        </p:spPr>
        <p:txBody>
          <a:bodyPr wrap="square" rtlCol="0">
            <a:spAutoFit/>
          </a:bodyPr>
          <a:lstStyle/>
          <a:p>
            <a:pPr algn="ctr"/>
            <a:r>
              <a:rPr lang="en-US" sz="2000" b="0" i="0">
                <a:solidFill>
                  <a:schemeClr val="tx2"/>
                </a:solidFill>
                <a:latin typeface="IBM Plex Sans Light" panose="020B0403050203000203" pitchFamily="34" charset="0"/>
              </a:rPr>
              <a:t>www.turbonomic.com</a:t>
            </a:r>
          </a:p>
        </p:txBody>
      </p:sp>
      <p:pic>
        <p:nvPicPr>
          <p:cNvPr id="5" name="Picture 4" descr="Logo, icon&#10;&#10;Description automatically generated">
            <a:extLst>
              <a:ext uri="{FF2B5EF4-FFF2-40B4-BE49-F238E27FC236}">
                <a16:creationId xmlns:a16="http://schemas.microsoft.com/office/drawing/2014/main" id="{DEAC830A-8216-49E1-96B9-5EB08FA21B29}"/>
              </a:ext>
            </a:extLst>
          </p:cNvPr>
          <p:cNvPicPr>
            <a:picLocks noChangeAspect="1"/>
          </p:cNvPicPr>
          <p:nvPr userDrawn="1"/>
        </p:nvPicPr>
        <p:blipFill>
          <a:blip r:embed="rId3"/>
          <a:stretch>
            <a:fillRect/>
          </a:stretch>
        </p:blipFill>
        <p:spPr>
          <a:xfrm>
            <a:off x="5219151" y="2434235"/>
            <a:ext cx="1753696" cy="548640"/>
          </a:xfrm>
          <a:prstGeom prst="rect">
            <a:avLst/>
          </a:prstGeom>
        </p:spPr>
      </p:pic>
    </p:spTree>
    <p:extLst>
      <p:ext uri="{BB962C8B-B14F-4D97-AF65-F5344CB8AC3E}">
        <p14:creationId xmlns:p14="http://schemas.microsoft.com/office/powerpoint/2010/main" val="392764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lvl1pPr>
              <a:defRPr b="0" i="0"/>
            </a:lvl1pPr>
          </a:lstStyle>
          <a:p>
            <a:r>
              <a:rPr lang="en-US"/>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304800" y="1499619"/>
            <a:ext cx="5486400" cy="4781127"/>
          </a:xfrm>
        </p:spPr>
        <p:txBody>
          <a:bodyPr/>
          <a:lstStyle>
            <a:lvl1pPr>
              <a:spcBef>
                <a:spcPts val="0"/>
              </a:spcBef>
              <a:defRPr sz="1867"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3"/>
          </p:nvPr>
        </p:nvSpPr>
        <p:spPr>
          <a:xfrm>
            <a:off x="6400800" y="1499619"/>
            <a:ext cx="5486400" cy="4781127"/>
          </a:xfrm>
        </p:spPr>
        <p:txBody>
          <a:bodyPr/>
          <a:lstStyle>
            <a:lvl1pPr>
              <a:spcBef>
                <a:spcPts val="0"/>
              </a:spcBef>
              <a:defRPr sz="1867"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8">
            <a:extLst>
              <a:ext uri="{FF2B5EF4-FFF2-40B4-BE49-F238E27FC236}">
                <a16:creationId xmlns:a16="http://schemas.microsoft.com/office/drawing/2014/main" id="{5E83A1CD-35AA-C244-8602-0C70A4395159}"/>
              </a:ext>
            </a:extLst>
          </p:cNvPr>
          <p:cNvSpPr>
            <a:spLocks noGrp="1"/>
          </p:cNvSpPr>
          <p:nvPr>
            <p:ph type="ftr" sz="quarter" idx="3"/>
          </p:nvPr>
        </p:nvSpPr>
        <p:spPr>
          <a:xfrm>
            <a:off x="304800" y="6435307"/>
            <a:ext cx="8534400" cy="182880"/>
          </a:xfrm>
          <a:prstGeom prst="rect">
            <a:avLst/>
          </a:prstGeom>
        </p:spPr>
        <p:txBody>
          <a:bodyPr vert="horz" lIns="0" tIns="0" rIns="0" bIns="0" rtlCol="0" anchor="ctr"/>
          <a:lstStyle>
            <a:lvl1pPr marL="0" marR="0" indent="0" algn="l" defTabSz="914377" rtl="0" eaLnBrk="1" fontAlgn="auto" latinLnBrk="0" hangingPunct="1">
              <a:lnSpc>
                <a:spcPct val="100000"/>
              </a:lnSpc>
              <a:spcBef>
                <a:spcPts val="0"/>
              </a:spcBef>
              <a:spcAft>
                <a:spcPts val="0"/>
              </a:spcAft>
              <a:buClrTx/>
              <a:buSzTx/>
              <a:buFontTx/>
              <a:buNone/>
              <a:tabLst/>
              <a:defRPr sz="800" b="0" i="0" baseline="0">
                <a:solidFill>
                  <a:schemeClr val="tx1"/>
                </a:solidFill>
                <a:latin typeface="IBM Plex Sans Regular"/>
                <a:ea typeface="IBM Plex Sans Regular"/>
                <a:cs typeface="Arial" charset="0"/>
              </a:defRPr>
            </a:lvl1pPr>
          </a:lstStyle>
          <a:p>
            <a:r>
              <a:rPr lang="en-US">
                <a:latin typeface="Arial" panose="020B0604020202020204" pitchFamily="34" charset="0"/>
              </a:rPr>
              <a:t>© 2020 Turbonomic</a:t>
            </a:r>
          </a:p>
        </p:txBody>
      </p:sp>
    </p:spTree>
    <p:extLst>
      <p:ext uri="{BB962C8B-B14F-4D97-AF65-F5344CB8AC3E}">
        <p14:creationId xmlns:p14="http://schemas.microsoft.com/office/powerpoint/2010/main" val="33381335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0177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vider white">
  <p:cSld name="Divider white">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0"/>
          <p:cNvSpPr txBox="1">
            <a:spLocks noGrp="1"/>
          </p:cNvSpPr>
          <p:nvPr>
            <p:ph type="title"/>
          </p:nvPr>
        </p:nvSpPr>
        <p:spPr>
          <a:xfrm>
            <a:off x="447775" y="1084561"/>
            <a:ext cx="6824800" cy="2105200"/>
          </a:xfrm>
          <a:prstGeom prst="rect">
            <a:avLst/>
          </a:prstGeom>
        </p:spPr>
        <p:txBody>
          <a:bodyPr spcFirstLastPara="1" wrap="square" lIns="329175" tIns="68575" rIns="68575" bIns="68575" anchor="t" anchorCtr="0">
            <a:noAutofit/>
          </a:bodyPr>
          <a:lstStyle>
            <a:lvl1pPr lvl="0" rtl="0">
              <a:spcBef>
                <a:spcPts val="0"/>
              </a:spcBef>
              <a:spcAft>
                <a:spcPts val="0"/>
              </a:spcAft>
              <a:buNone/>
              <a:defRPr sz="6000" b="1">
                <a:solidFill>
                  <a:srgbClr val="EE0000"/>
                </a:solidFill>
                <a:latin typeface="Overpass"/>
                <a:ea typeface="Overpass"/>
                <a:cs typeface="Overpass"/>
                <a:sym typeface="Overpass"/>
              </a:defRPr>
            </a:lvl1pPr>
            <a:lvl2pPr lvl="1" rtl="0">
              <a:spcBef>
                <a:spcPts val="0"/>
              </a:spcBef>
              <a:spcAft>
                <a:spcPts val="0"/>
              </a:spcAft>
              <a:buNone/>
              <a:defRPr sz="6000" b="1">
                <a:solidFill>
                  <a:srgbClr val="EE0000"/>
                </a:solidFill>
                <a:latin typeface="Overpass"/>
                <a:ea typeface="Overpass"/>
                <a:cs typeface="Overpass"/>
                <a:sym typeface="Overpass"/>
              </a:defRPr>
            </a:lvl2pPr>
            <a:lvl3pPr lvl="2" rtl="0">
              <a:spcBef>
                <a:spcPts val="0"/>
              </a:spcBef>
              <a:spcAft>
                <a:spcPts val="0"/>
              </a:spcAft>
              <a:buNone/>
              <a:defRPr sz="6000" b="1">
                <a:solidFill>
                  <a:srgbClr val="EE0000"/>
                </a:solidFill>
                <a:latin typeface="Overpass"/>
                <a:ea typeface="Overpass"/>
                <a:cs typeface="Overpass"/>
                <a:sym typeface="Overpass"/>
              </a:defRPr>
            </a:lvl3pPr>
            <a:lvl4pPr lvl="3" rtl="0">
              <a:spcBef>
                <a:spcPts val="0"/>
              </a:spcBef>
              <a:spcAft>
                <a:spcPts val="0"/>
              </a:spcAft>
              <a:buNone/>
              <a:defRPr sz="6000" b="1">
                <a:solidFill>
                  <a:srgbClr val="EE0000"/>
                </a:solidFill>
                <a:latin typeface="Overpass"/>
                <a:ea typeface="Overpass"/>
                <a:cs typeface="Overpass"/>
                <a:sym typeface="Overpass"/>
              </a:defRPr>
            </a:lvl4pPr>
            <a:lvl5pPr lvl="4" rtl="0">
              <a:spcBef>
                <a:spcPts val="0"/>
              </a:spcBef>
              <a:spcAft>
                <a:spcPts val="0"/>
              </a:spcAft>
              <a:buNone/>
              <a:defRPr sz="6000" b="1">
                <a:solidFill>
                  <a:srgbClr val="EE0000"/>
                </a:solidFill>
                <a:latin typeface="Overpass"/>
                <a:ea typeface="Overpass"/>
                <a:cs typeface="Overpass"/>
                <a:sym typeface="Overpass"/>
              </a:defRPr>
            </a:lvl5pPr>
            <a:lvl6pPr lvl="5" rtl="0">
              <a:spcBef>
                <a:spcPts val="0"/>
              </a:spcBef>
              <a:spcAft>
                <a:spcPts val="0"/>
              </a:spcAft>
              <a:buNone/>
              <a:defRPr sz="6000" b="1">
                <a:solidFill>
                  <a:srgbClr val="EE0000"/>
                </a:solidFill>
                <a:latin typeface="Overpass"/>
                <a:ea typeface="Overpass"/>
                <a:cs typeface="Overpass"/>
                <a:sym typeface="Overpass"/>
              </a:defRPr>
            </a:lvl6pPr>
            <a:lvl7pPr lvl="6" rtl="0">
              <a:spcBef>
                <a:spcPts val="0"/>
              </a:spcBef>
              <a:spcAft>
                <a:spcPts val="0"/>
              </a:spcAft>
              <a:buNone/>
              <a:defRPr sz="6000" b="1">
                <a:solidFill>
                  <a:srgbClr val="EE0000"/>
                </a:solidFill>
                <a:latin typeface="Overpass"/>
                <a:ea typeface="Overpass"/>
                <a:cs typeface="Overpass"/>
                <a:sym typeface="Overpass"/>
              </a:defRPr>
            </a:lvl7pPr>
            <a:lvl8pPr lvl="7" rtl="0">
              <a:spcBef>
                <a:spcPts val="0"/>
              </a:spcBef>
              <a:spcAft>
                <a:spcPts val="0"/>
              </a:spcAft>
              <a:buNone/>
              <a:defRPr sz="6000" b="1">
                <a:solidFill>
                  <a:srgbClr val="EE0000"/>
                </a:solidFill>
                <a:latin typeface="Overpass"/>
                <a:ea typeface="Overpass"/>
                <a:cs typeface="Overpass"/>
                <a:sym typeface="Overpass"/>
              </a:defRPr>
            </a:lvl8pPr>
            <a:lvl9pPr lvl="8" rtl="0">
              <a:spcBef>
                <a:spcPts val="0"/>
              </a:spcBef>
              <a:spcAft>
                <a:spcPts val="0"/>
              </a:spcAft>
              <a:buNone/>
              <a:defRPr sz="6000" b="1">
                <a:solidFill>
                  <a:srgbClr val="EE0000"/>
                </a:solidFill>
                <a:latin typeface="Overpass"/>
                <a:ea typeface="Overpass"/>
                <a:cs typeface="Overpass"/>
                <a:sym typeface="Overpass"/>
              </a:defRPr>
            </a:lvl9pPr>
          </a:lstStyle>
          <a:p>
            <a:endParaRPr/>
          </a:p>
        </p:txBody>
      </p:sp>
      <p:cxnSp>
        <p:nvCxnSpPr>
          <p:cNvPr id="95" name="Google Shape;95;p10"/>
          <p:cNvCxnSpPr/>
          <p:nvPr/>
        </p:nvCxnSpPr>
        <p:spPr>
          <a:xfrm rot="10800000">
            <a:off x="447767" y="6401200"/>
            <a:ext cx="0" cy="456800"/>
          </a:xfrm>
          <a:prstGeom prst="straightConnector1">
            <a:avLst/>
          </a:prstGeom>
          <a:noFill/>
          <a:ln w="9525" cap="flat" cmpd="sng">
            <a:solidFill>
              <a:srgbClr val="EE0000"/>
            </a:solidFill>
            <a:prstDash val="solid"/>
            <a:round/>
            <a:headEnd type="none" w="med" len="med"/>
            <a:tailEnd type="none" w="med" len="med"/>
          </a:ln>
        </p:spPr>
      </p:cxnSp>
      <p:sp>
        <p:nvSpPr>
          <p:cNvPr id="96" name="Google Shape;96;p10"/>
          <p:cNvSpPr txBox="1">
            <a:spLocks noGrp="1"/>
          </p:cNvSpPr>
          <p:nvPr>
            <p:ph type="sldNum" idx="12"/>
          </p:nvPr>
        </p:nvSpPr>
        <p:spPr>
          <a:xfrm>
            <a:off x="81975" y="6169556"/>
            <a:ext cx="731600" cy="1436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fld id="{00000000-1234-1234-1234-123412341234}" type="slidenum">
              <a:rPr lang="en" smtClean="0"/>
              <a:pPr/>
              <a:t>‹#›</a:t>
            </a:fld>
            <a:endParaRPr lang="en"/>
          </a:p>
        </p:txBody>
      </p:sp>
      <p:cxnSp>
        <p:nvCxnSpPr>
          <p:cNvPr id="97" name="Google Shape;97;p10"/>
          <p:cNvCxnSpPr/>
          <p:nvPr/>
        </p:nvCxnSpPr>
        <p:spPr>
          <a:xfrm rot="10800000">
            <a:off x="447775" y="200"/>
            <a:ext cx="0" cy="886400"/>
          </a:xfrm>
          <a:prstGeom prst="straightConnector1">
            <a:avLst/>
          </a:prstGeom>
          <a:noFill/>
          <a:ln w="9525" cap="flat" cmpd="sng">
            <a:solidFill>
              <a:srgbClr val="EE0000"/>
            </a:solidFill>
            <a:prstDash val="solid"/>
            <a:round/>
            <a:headEnd type="none" w="med" len="med"/>
            <a:tailEnd type="none" w="med" len="med"/>
          </a:ln>
        </p:spPr>
      </p:cxnSp>
      <p:sp>
        <p:nvSpPr>
          <p:cNvPr id="98" name="Google Shape;98;p10"/>
          <p:cNvSpPr txBox="1">
            <a:spLocks noGrp="1"/>
          </p:cNvSpPr>
          <p:nvPr>
            <p:ph type="subTitle" idx="1"/>
          </p:nvPr>
        </p:nvSpPr>
        <p:spPr>
          <a:xfrm>
            <a:off x="447775" y="55440"/>
            <a:ext cx="5148800" cy="8164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SzPts val="700"/>
              <a:buFont typeface="Overpass SemiBold"/>
              <a:buNone/>
              <a:defRPr sz="933">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933">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933">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933">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933">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933">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933">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933">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933">
                <a:latin typeface="Overpass SemiBold"/>
                <a:ea typeface="Overpass SemiBold"/>
                <a:cs typeface="Overpass SemiBold"/>
                <a:sym typeface="Overpass SemiBold"/>
              </a:defRPr>
            </a:lvl9pPr>
          </a:lstStyle>
          <a:p>
            <a:endParaRPr/>
          </a:p>
        </p:txBody>
      </p:sp>
      <p:sp>
        <p:nvSpPr>
          <p:cNvPr id="99" name="Google Shape;99;p10"/>
          <p:cNvSpPr txBox="1">
            <a:spLocks noGrp="1"/>
          </p:cNvSpPr>
          <p:nvPr>
            <p:ph type="subTitle" idx="2"/>
          </p:nvPr>
        </p:nvSpPr>
        <p:spPr>
          <a:xfrm>
            <a:off x="9251451" y="1743720"/>
            <a:ext cx="2124400" cy="33092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467">
                <a:solidFill>
                  <a:srgbClr val="EBEBEB"/>
                </a:solidFill>
              </a:defRPr>
            </a:lvl1pPr>
            <a:lvl2pPr lvl="1" rtl="0">
              <a:lnSpc>
                <a:spcPct val="174000"/>
              </a:lnSpc>
              <a:spcBef>
                <a:spcPts val="0"/>
              </a:spcBef>
              <a:spcAft>
                <a:spcPts val="0"/>
              </a:spcAft>
              <a:buNone/>
              <a:defRPr sz="1467">
                <a:solidFill>
                  <a:srgbClr val="EBEBEB"/>
                </a:solidFill>
              </a:defRPr>
            </a:lvl2pPr>
            <a:lvl3pPr lvl="2" rtl="0">
              <a:lnSpc>
                <a:spcPct val="174000"/>
              </a:lnSpc>
              <a:spcBef>
                <a:spcPts val="0"/>
              </a:spcBef>
              <a:spcAft>
                <a:spcPts val="0"/>
              </a:spcAft>
              <a:buNone/>
              <a:defRPr sz="1467">
                <a:solidFill>
                  <a:srgbClr val="EBEBEB"/>
                </a:solidFill>
              </a:defRPr>
            </a:lvl3pPr>
            <a:lvl4pPr lvl="3" rtl="0">
              <a:lnSpc>
                <a:spcPct val="174000"/>
              </a:lnSpc>
              <a:spcBef>
                <a:spcPts val="0"/>
              </a:spcBef>
              <a:spcAft>
                <a:spcPts val="0"/>
              </a:spcAft>
              <a:buNone/>
              <a:defRPr sz="1467">
                <a:solidFill>
                  <a:srgbClr val="EBEBEB"/>
                </a:solidFill>
              </a:defRPr>
            </a:lvl4pPr>
            <a:lvl5pPr lvl="4" rtl="0">
              <a:lnSpc>
                <a:spcPct val="174000"/>
              </a:lnSpc>
              <a:spcBef>
                <a:spcPts val="0"/>
              </a:spcBef>
              <a:spcAft>
                <a:spcPts val="0"/>
              </a:spcAft>
              <a:buNone/>
              <a:defRPr sz="1467">
                <a:solidFill>
                  <a:srgbClr val="EBEBEB"/>
                </a:solidFill>
              </a:defRPr>
            </a:lvl5pPr>
            <a:lvl6pPr lvl="5" rtl="0">
              <a:lnSpc>
                <a:spcPct val="174000"/>
              </a:lnSpc>
              <a:spcBef>
                <a:spcPts val="0"/>
              </a:spcBef>
              <a:spcAft>
                <a:spcPts val="0"/>
              </a:spcAft>
              <a:buNone/>
              <a:defRPr sz="1467">
                <a:solidFill>
                  <a:srgbClr val="EBEBEB"/>
                </a:solidFill>
              </a:defRPr>
            </a:lvl6pPr>
            <a:lvl7pPr lvl="6" rtl="0">
              <a:lnSpc>
                <a:spcPct val="174000"/>
              </a:lnSpc>
              <a:spcBef>
                <a:spcPts val="0"/>
              </a:spcBef>
              <a:spcAft>
                <a:spcPts val="0"/>
              </a:spcAft>
              <a:buNone/>
              <a:defRPr sz="1467">
                <a:solidFill>
                  <a:srgbClr val="EBEBEB"/>
                </a:solidFill>
              </a:defRPr>
            </a:lvl7pPr>
            <a:lvl8pPr lvl="7" rtl="0">
              <a:lnSpc>
                <a:spcPct val="174000"/>
              </a:lnSpc>
              <a:spcBef>
                <a:spcPts val="0"/>
              </a:spcBef>
              <a:spcAft>
                <a:spcPts val="0"/>
              </a:spcAft>
              <a:buNone/>
              <a:defRPr sz="1467">
                <a:solidFill>
                  <a:srgbClr val="EBEBEB"/>
                </a:solidFill>
              </a:defRPr>
            </a:lvl8pPr>
            <a:lvl9pPr lvl="8" rtl="0">
              <a:lnSpc>
                <a:spcPct val="174000"/>
              </a:lnSpc>
              <a:spcBef>
                <a:spcPts val="0"/>
              </a:spcBef>
              <a:spcAft>
                <a:spcPts val="0"/>
              </a:spcAft>
              <a:buNone/>
              <a:defRPr sz="1467">
                <a:solidFill>
                  <a:srgbClr val="EBEBEB"/>
                </a:solidFill>
              </a:defRPr>
            </a:lvl9pPr>
          </a:lstStyle>
          <a:p>
            <a:endParaRPr/>
          </a:p>
        </p:txBody>
      </p:sp>
      <p:pic>
        <p:nvPicPr>
          <p:cNvPr id="100" name="Google Shape;100;p10"/>
          <p:cNvPicPr preferRelativeResize="0"/>
          <p:nvPr/>
        </p:nvPicPr>
        <p:blipFill rotWithShape="1">
          <a:blip r:embed="rId3">
            <a:alphaModFix/>
          </a:blip>
          <a:srcRect t="327" b="317"/>
          <a:stretch/>
        </p:blipFill>
        <p:spPr>
          <a:xfrm>
            <a:off x="10711281" y="6313253"/>
            <a:ext cx="975851" cy="228121"/>
          </a:xfrm>
          <a:prstGeom prst="rect">
            <a:avLst/>
          </a:prstGeom>
          <a:noFill/>
          <a:ln>
            <a:noFill/>
          </a:ln>
        </p:spPr>
      </p:pic>
      <p:sp>
        <p:nvSpPr>
          <p:cNvPr id="101" name="Google Shape;101;p10"/>
          <p:cNvSpPr txBox="1">
            <a:spLocks noGrp="1"/>
          </p:cNvSpPr>
          <p:nvPr>
            <p:ph type="subTitle" idx="3"/>
          </p:nvPr>
        </p:nvSpPr>
        <p:spPr>
          <a:xfrm>
            <a:off x="9251451" y="1743720"/>
            <a:ext cx="2124400" cy="3309200"/>
          </a:xfrm>
          <a:prstGeom prst="rect">
            <a:avLst/>
          </a:prstGeom>
        </p:spPr>
        <p:txBody>
          <a:bodyPr spcFirstLastPara="1" wrap="square" lIns="0" tIns="0" rIns="0" bIns="0" anchor="t" anchorCtr="0">
            <a:noAutofit/>
          </a:bodyPr>
          <a:lstStyle>
            <a:lvl1pPr lvl="0" rtl="0">
              <a:lnSpc>
                <a:spcPct val="174000"/>
              </a:lnSpc>
              <a:spcBef>
                <a:spcPts val="0"/>
              </a:spcBef>
              <a:spcAft>
                <a:spcPts val="0"/>
              </a:spcAft>
              <a:buNone/>
              <a:defRPr sz="1467"/>
            </a:lvl1pPr>
            <a:lvl2pPr lvl="1" rtl="0">
              <a:lnSpc>
                <a:spcPct val="174000"/>
              </a:lnSpc>
              <a:spcBef>
                <a:spcPts val="0"/>
              </a:spcBef>
              <a:spcAft>
                <a:spcPts val="0"/>
              </a:spcAft>
              <a:buNone/>
              <a:defRPr sz="1467"/>
            </a:lvl2pPr>
            <a:lvl3pPr lvl="2" rtl="0">
              <a:lnSpc>
                <a:spcPct val="174000"/>
              </a:lnSpc>
              <a:spcBef>
                <a:spcPts val="0"/>
              </a:spcBef>
              <a:spcAft>
                <a:spcPts val="0"/>
              </a:spcAft>
              <a:buNone/>
              <a:defRPr sz="1467"/>
            </a:lvl3pPr>
            <a:lvl4pPr lvl="3" rtl="0">
              <a:lnSpc>
                <a:spcPct val="174000"/>
              </a:lnSpc>
              <a:spcBef>
                <a:spcPts val="0"/>
              </a:spcBef>
              <a:spcAft>
                <a:spcPts val="0"/>
              </a:spcAft>
              <a:buNone/>
              <a:defRPr sz="1467"/>
            </a:lvl4pPr>
            <a:lvl5pPr lvl="4" rtl="0">
              <a:lnSpc>
                <a:spcPct val="174000"/>
              </a:lnSpc>
              <a:spcBef>
                <a:spcPts val="0"/>
              </a:spcBef>
              <a:spcAft>
                <a:spcPts val="0"/>
              </a:spcAft>
              <a:buNone/>
              <a:defRPr sz="1467"/>
            </a:lvl5pPr>
            <a:lvl6pPr lvl="5" rtl="0">
              <a:lnSpc>
                <a:spcPct val="174000"/>
              </a:lnSpc>
              <a:spcBef>
                <a:spcPts val="0"/>
              </a:spcBef>
              <a:spcAft>
                <a:spcPts val="0"/>
              </a:spcAft>
              <a:buNone/>
              <a:defRPr sz="1467"/>
            </a:lvl6pPr>
            <a:lvl7pPr lvl="6" rtl="0">
              <a:lnSpc>
                <a:spcPct val="174000"/>
              </a:lnSpc>
              <a:spcBef>
                <a:spcPts val="0"/>
              </a:spcBef>
              <a:spcAft>
                <a:spcPts val="0"/>
              </a:spcAft>
              <a:buNone/>
              <a:defRPr sz="1467"/>
            </a:lvl7pPr>
            <a:lvl8pPr lvl="7" rtl="0">
              <a:lnSpc>
                <a:spcPct val="174000"/>
              </a:lnSpc>
              <a:spcBef>
                <a:spcPts val="0"/>
              </a:spcBef>
              <a:spcAft>
                <a:spcPts val="0"/>
              </a:spcAft>
              <a:buNone/>
              <a:defRPr sz="1467"/>
            </a:lvl8pPr>
            <a:lvl9pPr lvl="8" rtl="0">
              <a:lnSpc>
                <a:spcPct val="174000"/>
              </a:lnSpc>
              <a:spcBef>
                <a:spcPts val="0"/>
              </a:spcBef>
              <a:spcAft>
                <a:spcPts val="0"/>
              </a:spcAft>
              <a:buNone/>
              <a:defRPr sz="1467"/>
            </a:lvl9pPr>
          </a:lstStyle>
          <a:p>
            <a:endParaRPr/>
          </a:p>
        </p:txBody>
      </p:sp>
    </p:spTree>
    <p:extLst>
      <p:ext uri="{BB962C8B-B14F-4D97-AF65-F5344CB8AC3E}">
        <p14:creationId xmlns:p14="http://schemas.microsoft.com/office/powerpoint/2010/main" val="384370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v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C54A-2404-2742-8F38-024861D14A60}"/>
              </a:ext>
            </a:extLst>
          </p:cNvPr>
          <p:cNvSpPr>
            <a:spLocks noGrp="1"/>
          </p:cNvSpPr>
          <p:nvPr>
            <p:ph type="title"/>
          </p:nvPr>
        </p:nvSpPr>
        <p:spPr>
          <a:xfrm>
            <a:off x="784860" y="4071257"/>
            <a:ext cx="4936671" cy="1500051"/>
          </a:xfrm>
        </p:spPr>
        <p:txBody>
          <a:bodyPr/>
          <a:lstStyle>
            <a:lvl1pPr>
              <a:defRPr sz="3200">
                <a:solidFill>
                  <a:schemeClr val="tx1"/>
                </a:solidFill>
              </a:defRPr>
            </a:lvl1pPr>
          </a:lstStyle>
          <a:p>
            <a:r>
              <a:rPr lang="en-US"/>
              <a:t>Click to edit Master title style</a:t>
            </a:r>
          </a:p>
        </p:txBody>
      </p:sp>
      <p:sp>
        <p:nvSpPr>
          <p:cNvPr id="9" name="Text Placeholder 8">
            <a:extLst>
              <a:ext uri="{FF2B5EF4-FFF2-40B4-BE49-F238E27FC236}">
                <a16:creationId xmlns:a16="http://schemas.microsoft.com/office/drawing/2014/main" id="{8DA7BEF4-33F0-DE40-98A3-BFC44C6A2600}"/>
              </a:ext>
            </a:extLst>
          </p:cNvPr>
          <p:cNvSpPr>
            <a:spLocks noGrp="1"/>
          </p:cNvSpPr>
          <p:nvPr>
            <p:ph type="body" sz="quarter" idx="10" hasCustomPrompt="1"/>
          </p:nvPr>
        </p:nvSpPr>
        <p:spPr>
          <a:xfrm>
            <a:off x="784225" y="5695088"/>
            <a:ext cx="4936670" cy="504825"/>
          </a:xfrm>
        </p:spPr>
        <p:txBody>
          <a:bodyPr/>
          <a:lstStyle>
            <a:lvl1pPr marL="0" indent="0" algn="l">
              <a:buNone/>
              <a:defRPr sz="2000">
                <a:solidFill>
                  <a:schemeClr val="tx1"/>
                </a:solidFill>
              </a:defRPr>
            </a:lvl1pPr>
          </a:lstStyle>
          <a:p>
            <a:pPr lvl="0"/>
            <a:r>
              <a:rPr lang="en-US"/>
              <a:t>Subhead</a:t>
            </a:r>
          </a:p>
        </p:txBody>
      </p:sp>
      <p:pic>
        <p:nvPicPr>
          <p:cNvPr id="5" name="Picture 4" descr="Logo&#10;&#10;Description automatically generated with medium confidence">
            <a:extLst>
              <a:ext uri="{FF2B5EF4-FFF2-40B4-BE49-F238E27FC236}">
                <a16:creationId xmlns:a16="http://schemas.microsoft.com/office/drawing/2014/main" id="{EAD9293E-F72A-9E49-B747-8CF13DC72234}"/>
              </a:ext>
            </a:extLst>
          </p:cNvPr>
          <p:cNvPicPr>
            <a:picLocks noChangeAspect="1"/>
          </p:cNvPicPr>
          <p:nvPr userDrawn="1"/>
        </p:nvPicPr>
        <p:blipFill>
          <a:blip r:embed="rId3"/>
          <a:stretch>
            <a:fillRect/>
          </a:stretch>
        </p:blipFill>
        <p:spPr>
          <a:xfrm>
            <a:off x="784225" y="3076524"/>
            <a:ext cx="2255520" cy="704952"/>
          </a:xfrm>
          <a:prstGeom prst="rect">
            <a:avLst/>
          </a:prstGeom>
        </p:spPr>
      </p:pic>
    </p:spTree>
    <p:extLst>
      <p:ext uri="{BB962C8B-B14F-4D97-AF65-F5344CB8AC3E}">
        <p14:creationId xmlns:p14="http://schemas.microsoft.com/office/powerpoint/2010/main" val="21574009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 2 (Gra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15D0073-0872-5B45-82B2-EABAE93EF80E}"/>
              </a:ext>
            </a:extLst>
          </p:cNvPr>
          <p:cNvSpPr>
            <a:spLocks noGrp="1"/>
          </p:cNvSpPr>
          <p:nvPr>
            <p:ph type="body" sz="quarter" idx="10" hasCustomPrompt="1"/>
          </p:nvPr>
        </p:nvSpPr>
        <p:spPr>
          <a:xfrm>
            <a:off x="3627438" y="4821238"/>
            <a:ext cx="4937125" cy="512762"/>
          </a:xfrm>
        </p:spPr>
        <p:txBody>
          <a:bodyPr/>
          <a:lstStyle>
            <a:lvl1pPr marL="0" indent="0" algn="ctr">
              <a:buNone/>
              <a:defRPr sz="2000">
                <a:solidFill>
                  <a:schemeClr val="accent6"/>
                </a:solidFill>
              </a:defRPr>
            </a:lvl1pPr>
          </a:lstStyle>
          <a:p>
            <a:pPr lvl="0"/>
            <a:r>
              <a:rPr lang="en-US"/>
              <a:t>Subhead</a:t>
            </a:r>
          </a:p>
        </p:txBody>
      </p:sp>
      <p:sp>
        <p:nvSpPr>
          <p:cNvPr id="2" name="Title 1">
            <a:extLst>
              <a:ext uri="{FF2B5EF4-FFF2-40B4-BE49-F238E27FC236}">
                <a16:creationId xmlns:a16="http://schemas.microsoft.com/office/drawing/2014/main" id="{4768C54A-2404-2742-8F38-024861D14A60}"/>
              </a:ext>
            </a:extLst>
          </p:cNvPr>
          <p:cNvSpPr>
            <a:spLocks noGrp="1"/>
          </p:cNvSpPr>
          <p:nvPr>
            <p:ph type="title"/>
          </p:nvPr>
        </p:nvSpPr>
        <p:spPr>
          <a:xfrm>
            <a:off x="3627664" y="3032449"/>
            <a:ext cx="4936671" cy="1500051"/>
          </a:xfrm>
        </p:spPr>
        <p:txBody>
          <a:bodyPr anchor="ctr" anchorCtr="0"/>
          <a:lstStyle>
            <a:lvl1pPr algn="ctr">
              <a:defRPr sz="3200">
                <a:solidFill>
                  <a:schemeClr val="tx1"/>
                </a:solidFill>
              </a:defRPr>
            </a:lvl1pPr>
          </a:lstStyle>
          <a:p>
            <a:r>
              <a:rPr lang="en-US"/>
              <a:t>Click to edit Master title style</a:t>
            </a:r>
          </a:p>
        </p:txBody>
      </p:sp>
      <p:pic>
        <p:nvPicPr>
          <p:cNvPr id="5" name="Picture 4" descr="Logo&#10;&#10;Description automatically generated with medium confidence">
            <a:extLst>
              <a:ext uri="{FF2B5EF4-FFF2-40B4-BE49-F238E27FC236}">
                <a16:creationId xmlns:a16="http://schemas.microsoft.com/office/drawing/2014/main" id="{59EBF302-1961-BA46-96D0-4DA89F82AA27}"/>
              </a:ext>
            </a:extLst>
          </p:cNvPr>
          <p:cNvPicPr>
            <a:picLocks noChangeAspect="1"/>
          </p:cNvPicPr>
          <p:nvPr userDrawn="1"/>
        </p:nvPicPr>
        <p:blipFill>
          <a:blip r:embed="rId3"/>
          <a:stretch>
            <a:fillRect/>
          </a:stretch>
        </p:blipFill>
        <p:spPr>
          <a:xfrm>
            <a:off x="4968239" y="2038759"/>
            <a:ext cx="2255520" cy="704952"/>
          </a:xfrm>
          <a:prstGeom prst="rect">
            <a:avLst/>
          </a:prstGeom>
        </p:spPr>
      </p:pic>
    </p:spTree>
    <p:extLst>
      <p:ext uri="{BB962C8B-B14F-4D97-AF65-F5344CB8AC3E}">
        <p14:creationId xmlns:p14="http://schemas.microsoft.com/office/powerpoint/2010/main" val="8050772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299" y="488156"/>
            <a:ext cx="11201401" cy="422365"/>
          </a:xfrm>
        </p:spPr>
        <p:txBody>
          <a:bodyPr lIns="0" tIns="0" rIns="0" bIns="0">
            <a:noAutofit/>
          </a:bodyPr>
          <a:lstStyle/>
          <a:p>
            <a:r>
              <a:rPr lang="en-US"/>
              <a:t>Click to edit Master title style</a:t>
            </a:r>
          </a:p>
        </p:txBody>
      </p:sp>
      <p:sp>
        <p:nvSpPr>
          <p:cNvPr id="5" name="Footer Placeholder 4">
            <a:extLst>
              <a:ext uri="{FF2B5EF4-FFF2-40B4-BE49-F238E27FC236}">
                <a16:creationId xmlns:a16="http://schemas.microsoft.com/office/drawing/2014/main" id="{044E99A5-0E3E-4D41-84E5-B2C905975102}"/>
              </a:ext>
            </a:extLst>
          </p:cNvPr>
          <p:cNvSpPr>
            <a:spLocks noGrp="1"/>
          </p:cNvSpPr>
          <p:nvPr>
            <p:ph type="ftr" sz="quarter" idx="11"/>
          </p:nvPr>
        </p:nvSpPr>
        <p:spPr/>
        <p:txBody>
          <a:bodyPr/>
          <a:lstStyle/>
          <a:p>
            <a:r>
              <a:rPr lang="en-US"/>
              <a:t>© 2021 Turbonomic, an IBM Company  |  Proprietary &amp; Confidential</a:t>
            </a:r>
          </a:p>
        </p:txBody>
      </p:sp>
      <p:sp>
        <p:nvSpPr>
          <p:cNvPr id="6" name="Slide Number Placeholder 5">
            <a:extLst>
              <a:ext uri="{FF2B5EF4-FFF2-40B4-BE49-F238E27FC236}">
                <a16:creationId xmlns:a16="http://schemas.microsoft.com/office/drawing/2014/main" id="{44886534-AEEB-1648-B1BC-A31B33712097}"/>
              </a:ext>
            </a:extLst>
          </p:cNvPr>
          <p:cNvSpPr>
            <a:spLocks noGrp="1"/>
          </p:cNvSpPr>
          <p:nvPr>
            <p:ph type="sldNum" sz="quarter" idx="12"/>
          </p:nvPr>
        </p:nvSpPr>
        <p:spPr/>
        <p:txBody>
          <a:bodyPr/>
          <a:lstStyle/>
          <a:p>
            <a:fld id="{A873C3C9-BFA4-4D44-B8FC-BC14A9CD94D5}" type="slidenum">
              <a:rPr lang="en-US" smtClean="0"/>
              <a:t>‹#›</a:t>
            </a:fld>
            <a:endParaRPr lang="en-US"/>
          </a:p>
        </p:txBody>
      </p:sp>
    </p:spTree>
    <p:extLst>
      <p:ext uri="{BB962C8B-B14F-4D97-AF65-F5344CB8AC3E}">
        <p14:creationId xmlns:p14="http://schemas.microsoft.com/office/powerpoint/2010/main" val="9893669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44E99A5-0E3E-4D41-84E5-B2C905975102}"/>
              </a:ext>
            </a:extLst>
          </p:cNvPr>
          <p:cNvSpPr>
            <a:spLocks noGrp="1"/>
          </p:cNvSpPr>
          <p:nvPr>
            <p:ph type="ftr" sz="quarter" idx="11"/>
          </p:nvPr>
        </p:nvSpPr>
        <p:spPr/>
        <p:txBody>
          <a:bodyPr/>
          <a:lstStyle/>
          <a:p>
            <a:r>
              <a:rPr lang="en-US"/>
              <a:t>© 2021 Turbonomic, an IBM Company  |  Proprietary &amp; Confidential</a:t>
            </a:r>
          </a:p>
        </p:txBody>
      </p:sp>
      <p:sp>
        <p:nvSpPr>
          <p:cNvPr id="6" name="Slide Number Placeholder 5">
            <a:extLst>
              <a:ext uri="{FF2B5EF4-FFF2-40B4-BE49-F238E27FC236}">
                <a16:creationId xmlns:a16="http://schemas.microsoft.com/office/drawing/2014/main" id="{44886534-AEEB-1648-B1BC-A31B33712097}"/>
              </a:ext>
            </a:extLst>
          </p:cNvPr>
          <p:cNvSpPr>
            <a:spLocks noGrp="1"/>
          </p:cNvSpPr>
          <p:nvPr>
            <p:ph type="sldNum" sz="quarter" idx="12"/>
          </p:nvPr>
        </p:nvSpPr>
        <p:spPr/>
        <p:txBody>
          <a:bodyPr/>
          <a:lstStyle/>
          <a:p>
            <a:fld id="{A873C3C9-BFA4-4D44-B8FC-BC14A9CD94D5}" type="slidenum">
              <a:rPr lang="en-US" smtClean="0"/>
              <a:t>‹#›</a:t>
            </a:fld>
            <a:endParaRPr lang="en-US"/>
          </a:p>
        </p:txBody>
      </p:sp>
    </p:spTree>
    <p:extLst>
      <p:ext uri="{BB962C8B-B14F-4D97-AF65-F5344CB8AC3E}">
        <p14:creationId xmlns:p14="http://schemas.microsoft.com/office/powerpoint/2010/main" val="4083191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505778"/>
            <a:ext cx="11201400" cy="422365"/>
          </a:xfrm>
        </p:spPr>
        <p:txBody>
          <a:bodyPr lIns="0" tIns="0" rIns="0" bIns="0">
            <a:noAutofit/>
          </a:bodyPr>
          <a:lstStyle/>
          <a:p>
            <a:r>
              <a:rPr lang="en-US"/>
              <a:t>Click to edit Master title style</a:t>
            </a:r>
          </a:p>
        </p:txBody>
      </p:sp>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495300" y="1175863"/>
            <a:ext cx="11201400" cy="5024291"/>
          </a:xfrm>
        </p:spPr>
        <p:txBody>
          <a:bodyPr lIns="0" tIns="0" rIns="0" bIns="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933EEF3-A12A-9042-B60F-C5A8F111B728}"/>
              </a:ext>
            </a:extLst>
          </p:cNvPr>
          <p:cNvSpPr>
            <a:spLocks noGrp="1"/>
          </p:cNvSpPr>
          <p:nvPr>
            <p:ph type="ftr" sz="quarter" idx="10"/>
          </p:nvPr>
        </p:nvSpPr>
        <p:spPr/>
        <p:txBody>
          <a:bodyPr/>
          <a:lstStyle/>
          <a:p>
            <a:r>
              <a:rPr lang="en-US"/>
              <a:t>© 2021 Turbonomic, an IBM Company  |  Proprietary &amp; Confidential</a:t>
            </a:r>
          </a:p>
        </p:txBody>
      </p:sp>
      <p:sp>
        <p:nvSpPr>
          <p:cNvPr id="8" name="Slide Number Placeholder 7">
            <a:extLst>
              <a:ext uri="{FF2B5EF4-FFF2-40B4-BE49-F238E27FC236}">
                <a16:creationId xmlns:a16="http://schemas.microsoft.com/office/drawing/2014/main" id="{8A13681E-BD28-9B46-B739-6A81153DDBF3}"/>
              </a:ext>
            </a:extLst>
          </p:cNvPr>
          <p:cNvSpPr>
            <a:spLocks noGrp="1"/>
          </p:cNvSpPr>
          <p:nvPr>
            <p:ph type="sldNum" sz="quarter" idx="11"/>
          </p:nvPr>
        </p:nvSpPr>
        <p:spPr/>
        <p:txBody>
          <a:bodyPr/>
          <a:lstStyle/>
          <a:p>
            <a:fld id="{A873C3C9-BFA4-4D44-B8FC-BC14A9CD94D5}" type="slidenum">
              <a:rPr lang="en-US" smtClean="0"/>
              <a:pPr/>
              <a:t>‹#›</a:t>
            </a:fld>
            <a:endParaRPr lang="en-US"/>
          </a:p>
        </p:txBody>
      </p:sp>
    </p:spTree>
    <p:extLst>
      <p:ext uri="{BB962C8B-B14F-4D97-AF65-F5344CB8AC3E}">
        <p14:creationId xmlns:p14="http://schemas.microsoft.com/office/powerpoint/2010/main" val="16707519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080AFC6-399D-3743-8B28-EF71D99AF897}"/>
              </a:ext>
            </a:extLst>
          </p:cNvPr>
          <p:cNvSpPr>
            <a:spLocks noGrp="1"/>
          </p:cNvSpPr>
          <p:nvPr>
            <p:ph type="pic" sz="quarter" idx="13" hasCustomPrompt="1"/>
          </p:nvPr>
        </p:nvSpPr>
        <p:spPr>
          <a:xfrm>
            <a:off x="6327915" y="495300"/>
            <a:ext cx="5368785" cy="5859002"/>
          </a:xfrm>
          <a:noFill/>
        </p:spPr>
        <p:txBody>
          <a:bodyPr anchor="ctr" anchorCtr="0"/>
          <a:lstStyle>
            <a:lvl1pPr marL="0" indent="0" algn="ctr">
              <a:buNone/>
              <a:defRPr/>
            </a:lvl1pPr>
          </a:lstStyle>
          <a:p>
            <a:r>
              <a:rPr lang="en-US"/>
              <a:t>Drag + Drop Image</a:t>
            </a:r>
          </a:p>
        </p:txBody>
      </p:sp>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88156"/>
            <a:ext cx="5368788" cy="422365"/>
          </a:xfrm>
        </p:spPr>
        <p:txBody>
          <a:bodyPr lIns="0" tIns="0" rIns="0" bIns="0">
            <a:noAutofit/>
          </a:bodyPr>
          <a:lstStyle/>
          <a:p>
            <a:r>
              <a:rPr lang="en-US"/>
              <a:t>Click to edit Master title style</a:t>
            </a:r>
          </a:p>
        </p:txBody>
      </p:sp>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495300" y="1158241"/>
            <a:ext cx="5368788" cy="5196061"/>
          </a:xfrm>
        </p:spPr>
        <p:txBody>
          <a:bodyPr lIns="0" tIns="0" rIns="0" bIns="0">
            <a:noAutofit/>
          </a:bodyPr>
          <a:lstStyle>
            <a:lvl1pPr>
              <a:buSzPct val="115000"/>
              <a:defRPr/>
            </a:lvl1pPr>
            <a:lvl2pPr>
              <a:buSzPct val="115000"/>
              <a:defRPr/>
            </a:lvl2pPr>
            <a:lvl3pPr>
              <a:buSzPct val="115000"/>
              <a:defRPr/>
            </a:lvl3pPr>
            <a:lvl4pPr>
              <a:buSzPct val="115000"/>
              <a:defRPr/>
            </a:lvl4pPr>
            <a:lvl5pPr>
              <a:buSzPct val="115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0AC8EB31-E3E2-D640-8E02-CA6A27874A37}"/>
              </a:ext>
            </a:extLst>
          </p:cNvPr>
          <p:cNvSpPr>
            <a:spLocks noGrp="1"/>
          </p:cNvSpPr>
          <p:nvPr>
            <p:ph type="ftr" sz="quarter" idx="14"/>
          </p:nvPr>
        </p:nvSpPr>
        <p:spPr/>
        <p:txBody>
          <a:bodyPr/>
          <a:lstStyle/>
          <a:p>
            <a:r>
              <a:rPr lang="en-US"/>
              <a:t>© 2021 Turbonomic, an IBM Company  |  Proprietary &amp; Confidential</a:t>
            </a:r>
          </a:p>
        </p:txBody>
      </p:sp>
      <p:sp>
        <p:nvSpPr>
          <p:cNvPr id="12" name="Slide Number Placeholder 11">
            <a:extLst>
              <a:ext uri="{FF2B5EF4-FFF2-40B4-BE49-F238E27FC236}">
                <a16:creationId xmlns:a16="http://schemas.microsoft.com/office/drawing/2014/main" id="{A5D758FE-9928-4148-8BB8-314A58D3566D}"/>
              </a:ext>
            </a:extLst>
          </p:cNvPr>
          <p:cNvSpPr>
            <a:spLocks noGrp="1"/>
          </p:cNvSpPr>
          <p:nvPr>
            <p:ph type="sldNum" sz="quarter" idx="15"/>
          </p:nvPr>
        </p:nvSpPr>
        <p:spPr/>
        <p:txBody>
          <a:bodyPr/>
          <a:lstStyle/>
          <a:p>
            <a:fld id="{A873C3C9-BFA4-4D44-B8FC-BC14A9CD94D5}" type="slidenum">
              <a:rPr lang="en-US" smtClean="0"/>
              <a:pPr/>
              <a:t>‹#›</a:t>
            </a:fld>
            <a:endParaRPr lang="en-US"/>
          </a:p>
        </p:txBody>
      </p:sp>
    </p:spTree>
    <p:extLst>
      <p:ext uri="{BB962C8B-B14F-4D97-AF65-F5344CB8AC3E}">
        <p14:creationId xmlns:p14="http://schemas.microsoft.com/office/powerpoint/2010/main" val="396792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299" y="488156"/>
            <a:ext cx="11201401" cy="422365"/>
          </a:xfrm>
        </p:spPr>
        <p:txBody>
          <a:bodyPr lIns="0" tIns="0" rIns="0" bIns="0">
            <a:noAutofit/>
          </a:bodyPr>
          <a:lstStyle/>
          <a:p>
            <a:r>
              <a:rPr lang="en-GB"/>
              <a:t>Click to edit Master title style</a:t>
            </a:r>
            <a:endParaRPr lang="en-US"/>
          </a:p>
        </p:txBody>
      </p:sp>
      <p:pic>
        <p:nvPicPr>
          <p:cNvPr id="8" name="Picture 7" descr="Logo, icon&#10;&#10;Description automatically generated">
            <a:extLst>
              <a:ext uri="{FF2B5EF4-FFF2-40B4-BE49-F238E27FC236}">
                <a16:creationId xmlns:a16="http://schemas.microsoft.com/office/drawing/2014/main" id="{8123F774-E7F1-4AE9-B381-9FD8ED896286}"/>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9" name="Footer Placeholder">
            <a:extLst>
              <a:ext uri="{FF2B5EF4-FFF2-40B4-BE49-F238E27FC236}">
                <a16:creationId xmlns:a16="http://schemas.microsoft.com/office/drawing/2014/main" id="{5F88703F-A1C9-4FB6-88B8-9EBB3A0FF6B9}"/>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t> © 2022 Turbonomic, an IBM Company</a:t>
            </a:r>
          </a:p>
        </p:txBody>
      </p:sp>
    </p:spTree>
    <p:extLst>
      <p:ext uri="{BB962C8B-B14F-4D97-AF65-F5344CB8AC3E}">
        <p14:creationId xmlns:p14="http://schemas.microsoft.com/office/powerpoint/2010/main" val="33709577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s of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88156"/>
            <a:ext cx="11201400" cy="422365"/>
          </a:xfrm>
        </p:spPr>
        <p:txBody>
          <a:bodyPr lIns="0" tIns="0" rIns="0" bIns="0">
            <a:noAutofit/>
          </a:bodyPr>
          <a:lstStyle/>
          <a:p>
            <a:r>
              <a:rPr lang="en-US"/>
              <a:t>Click to edit Master title style</a:t>
            </a:r>
          </a:p>
        </p:txBody>
      </p:sp>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495300" y="1158241"/>
            <a:ext cx="5368788" cy="5196061"/>
          </a:xfrm>
        </p:spPr>
        <p:txBody>
          <a:bodyPr lIns="0" tIns="0" rIns="91440" bIns="0">
            <a:noAutofit/>
          </a:bodyPr>
          <a:lstStyle>
            <a:lvl1pPr>
              <a:buSzPct val="115000"/>
              <a:defRPr/>
            </a:lvl1pPr>
            <a:lvl2pPr>
              <a:buSzPct val="115000"/>
              <a:defRPr/>
            </a:lvl2pPr>
            <a:lvl3pPr>
              <a:buSzPct val="115000"/>
              <a:defRPr/>
            </a:lvl3pPr>
            <a:lvl4pPr>
              <a:buSzPct val="115000"/>
              <a:defRPr/>
            </a:lvl4pPr>
            <a:lvl5pPr>
              <a:buSzPct val="115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03AE81BF-0756-574A-A2D0-CBF6A9DC9A2C}"/>
              </a:ext>
            </a:extLst>
          </p:cNvPr>
          <p:cNvSpPr>
            <a:spLocks noGrp="1"/>
          </p:cNvSpPr>
          <p:nvPr>
            <p:ph idx="14"/>
          </p:nvPr>
        </p:nvSpPr>
        <p:spPr>
          <a:xfrm>
            <a:off x="6327914" y="1158241"/>
            <a:ext cx="5368788" cy="5196061"/>
          </a:xfrm>
        </p:spPr>
        <p:txBody>
          <a:bodyPr lIns="0" tIns="0" rIns="91440" bIns="0">
            <a:noAutofit/>
          </a:bodyPr>
          <a:lstStyle>
            <a:lvl1pPr>
              <a:buSzPct val="115000"/>
              <a:defRPr/>
            </a:lvl1pPr>
            <a:lvl2pPr>
              <a:buSzPct val="115000"/>
              <a:defRPr/>
            </a:lvl2pPr>
            <a:lvl3pPr>
              <a:buSzPct val="115000"/>
              <a:defRPr/>
            </a:lvl3pPr>
            <a:lvl4pPr>
              <a:buSzPct val="115000"/>
              <a:defRPr/>
            </a:lvl4pPr>
            <a:lvl5pPr>
              <a:buSzPct val="115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D50EB84-4193-1F4E-816C-0596423FF795}"/>
              </a:ext>
            </a:extLst>
          </p:cNvPr>
          <p:cNvSpPr>
            <a:spLocks noGrp="1"/>
          </p:cNvSpPr>
          <p:nvPr>
            <p:ph type="ftr" sz="quarter" idx="15"/>
          </p:nvPr>
        </p:nvSpPr>
        <p:spPr/>
        <p:txBody>
          <a:bodyPr/>
          <a:lstStyle/>
          <a:p>
            <a:r>
              <a:rPr lang="en-US"/>
              <a:t>© 2021 Turbonomic, an IBM Company  |  Proprietary &amp; Confidential</a:t>
            </a:r>
          </a:p>
        </p:txBody>
      </p:sp>
      <p:sp>
        <p:nvSpPr>
          <p:cNvPr id="7" name="Slide Number Placeholder 6">
            <a:extLst>
              <a:ext uri="{FF2B5EF4-FFF2-40B4-BE49-F238E27FC236}">
                <a16:creationId xmlns:a16="http://schemas.microsoft.com/office/drawing/2014/main" id="{9DF9AB45-AF29-F24E-824E-3B4EF649A2CF}"/>
              </a:ext>
            </a:extLst>
          </p:cNvPr>
          <p:cNvSpPr>
            <a:spLocks noGrp="1"/>
          </p:cNvSpPr>
          <p:nvPr>
            <p:ph type="sldNum" sz="quarter" idx="16"/>
          </p:nvPr>
        </p:nvSpPr>
        <p:spPr/>
        <p:txBody>
          <a:bodyPr/>
          <a:lstStyle/>
          <a:p>
            <a:fld id="{A873C3C9-BFA4-4D44-B8FC-BC14A9CD94D5}" type="slidenum">
              <a:rPr lang="en-US" smtClean="0"/>
              <a:pPr/>
              <a:t>‹#›</a:t>
            </a:fld>
            <a:endParaRPr lang="en-US"/>
          </a:p>
        </p:txBody>
      </p:sp>
    </p:spTree>
    <p:extLst>
      <p:ext uri="{BB962C8B-B14F-4D97-AF65-F5344CB8AC3E}">
        <p14:creationId xmlns:p14="http://schemas.microsoft.com/office/powerpoint/2010/main" val="20833136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842115"/>
            <a:ext cx="11201400" cy="422365"/>
          </a:xfrm>
        </p:spPr>
        <p:txBody>
          <a:bodyPr lIns="0" tIns="0" rIns="0" bIns="0">
            <a:noAutofit/>
          </a:bodyPr>
          <a:lstStyle/>
          <a:p>
            <a:r>
              <a:rPr lang="en-US"/>
              <a:t>Click to edit Master title style</a:t>
            </a:r>
          </a:p>
        </p:txBody>
      </p:sp>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495300" y="3859162"/>
            <a:ext cx="5368788" cy="2259489"/>
          </a:xfrm>
        </p:spPr>
        <p:txBody>
          <a:bodyPr lIns="0" tIns="0" rIns="91440" bIns="0">
            <a:noAutofit/>
          </a:bodyPr>
          <a:lstStyle>
            <a:lvl1pPr>
              <a:lnSpc>
                <a:spcPct val="120000"/>
              </a:lnSpc>
              <a:buSzPct val="115000"/>
              <a:defRPr sz="1400"/>
            </a:lvl1pPr>
            <a:lvl2pPr>
              <a:lnSpc>
                <a:spcPct val="120000"/>
              </a:lnSpc>
              <a:buSzPct val="115000"/>
              <a:defRPr sz="1200"/>
            </a:lvl2pPr>
            <a:lvl3pPr>
              <a:lnSpc>
                <a:spcPct val="120000"/>
              </a:lnSpc>
              <a:buSzPct val="115000"/>
              <a:defRPr sz="1100"/>
            </a:lvl3pPr>
            <a:lvl4pPr>
              <a:lnSpc>
                <a:spcPct val="120000"/>
              </a:lnSpc>
              <a:buSzPct val="115000"/>
              <a:defRPr sz="1050"/>
            </a:lvl4pPr>
            <a:lvl5pPr>
              <a:lnSpc>
                <a:spcPct val="120000"/>
              </a:lnSpc>
              <a:buSzPct val="115000"/>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03AE81BF-0756-574A-A2D0-CBF6A9DC9A2C}"/>
              </a:ext>
            </a:extLst>
          </p:cNvPr>
          <p:cNvSpPr>
            <a:spLocks noGrp="1"/>
          </p:cNvSpPr>
          <p:nvPr>
            <p:ph idx="14"/>
          </p:nvPr>
        </p:nvSpPr>
        <p:spPr>
          <a:xfrm>
            <a:off x="6327914" y="1857319"/>
            <a:ext cx="5368788" cy="4261332"/>
          </a:xfrm>
        </p:spPr>
        <p:txBody>
          <a:bodyPr lIns="0" tIns="0" rIns="91440" bIns="0">
            <a:noAutofit/>
          </a:bodyPr>
          <a:lstStyle>
            <a:lvl1pPr>
              <a:lnSpc>
                <a:spcPct val="120000"/>
              </a:lnSpc>
              <a:buSzPct val="115000"/>
              <a:defRPr sz="1400"/>
            </a:lvl1pPr>
            <a:lvl2pPr>
              <a:lnSpc>
                <a:spcPct val="120000"/>
              </a:lnSpc>
              <a:buSzPct val="115000"/>
              <a:defRPr sz="1200"/>
            </a:lvl2pPr>
            <a:lvl3pPr>
              <a:lnSpc>
                <a:spcPct val="120000"/>
              </a:lnSpc>
              <a:buSzPct val="115000"/>
              <a:defRPr sz="1100"/>
            </a:lvl3pPr>
            <a:lvl4pPr>
              <a:lnSpc>
                <a:spcPct val="120000"/>
              </a:lnSpc>
              <a:buSzPct val="115000"/>
              <a:defRPr sz="1050"/>
            </a:lvl4pPr>
            <a:lvl5pPr>
              <a:lnSpc>
                <a:spcPct val="120000"/>
              </a:lnSpc>
              <a:buSzPct val="115000"/>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8F9284E3-DBD1-6045-80D4-89AC0C83364E}"/>
              </a:ext>
            </a:extLst>
          </p:cNvPr>
          <p:cNvSpPr txBox="1"/>
          <p:nvPr userDrawn="1"/>
        </p:nvSpPr>
        <p:spPr>
          <a:xfrm>
            <a:off x="495300" y="423085"/>
            <a:ext cx="4247061" cy="246221"/>
          </a:xfrm>
          <a:prstGeom prst="rect">
            <a:avLst/>
          </a:prstGeom>
          <a:noFill/>
        </p:spPr>
        <p:txBody>
          <a:bodyPr wrap="square" lIns="0" rtlCol="0">
            <a:spAutoFit/>
          </a:bodyPr>
          <a:lstStyle/>
          <a:p>
            <a:r>
              <a:rPr lang="en-US" sz="1000" b="0" i="0" cap="all" spc="200" baseline="0" err="1">
                <a:solidFill>
                  <a:schemeClr val="tx2"/>
                </a:solidFill>
                <a:latin typeface="IBM Plex Sans" panose="020B0503050203000203" pitchFamily="34" charset="0"/>
              </a:rPr>
              <a:t>Turbonomic</a:t>
            </a:r>
            <a:r>
              <a:rPr lang="en-US" sz="1000" b="0" i="0" cap="all" spc="200" baseline="0">
                <a:solidFill>
                  <a:schemeClr val="tx2"/>
                </a:solidFill>
                <a:latin typeface="IBM Plex Sans" panose="020B0503050203000203" pitchFamily="34" charset="0"/>
              </a:rPr>
              <a:t> Customer Story</a:t>
            </a:r>
          </a:p>
        </p:txBody>
      </p:sp>
      <p:sp>
        <p:nvSpPr>
          <p:cNvPr id="9" name="Picture Placeholder 8">
            <a:extLst>
              <a:ext uri="{FF2B5EF4-FFF2-40B4-BE49-F238E27FC236}">
                <a16:creationId xmlns:a16="http://schemas.microsoft.com/office/drawing/2014/main" id="{665EBF3D-E3C7-B14C-97A7-C8A3B16C650B}"/>
              </a:ext>
            </a:extLst>
          </p:cNvPr>
          <p:cNvSpPr>
            <a:spLocks noGrp="1"/>
          </p:cNvSpPr>
          <p:nvPr>
            <p:ph type="pic" sz="quarter" idx="15" hasCustomPrompt="1"/>
          </p:nvPr>
        </p:nvSpPr>
        <p:spPr>
          <a:xfrm>
            <a:off x="495298" y="1519203"/>
            <a:ext cx="1845566" cy="338116"/>
          </a:xfrm>
        </p:spPr>
        <p:txBody>
          <a:bodyPr anchor="ctr" anchorCtr="0"/>
          <a:lstStyle>
            <a:lvl1pPr marL="0" indent="0" algn="ctr">
              <a:buNone/>
              <a:defRPr sz="1200"/>
            </a:lvl1pPr>
          </a:lstStyle>
          <a:p>
            <a:r>
              <a:rPr lang="en-US"/>
              <a:t>Insert Customer Logo</a:t>
            </a:r>
          </a:p>
        </p:txBody>
      </p:sp>
      <p:sp>
        <p:nvSpPr>
          <p:cNvPr id="11" name="Text Placeholder 10">
            <a:extLst>
              <a:ext uri="{FF2B5EF4-FFF2-40B4-BE49-F238E27FC236}">
                <a16:creationId xmlns:a16="http://schemas.microsoft.com/office/drawing/2014/main" id="{280C8FCE-A995-144F-B8E8-0BD343434D04}"/>
              </a:ext>
            </a:extLst>
          </p:cNvPr>
          <p:cNvSpPr>
            <a:spLocks noGrp="1"/>
          </p:cNvSpPr>
          <p:nvPr>
            <p:ph type="body" sz="quarter" idx="16" hasCustomPrompt="1"/>
          </p:nvPr>
        </p:nvSpPr>
        <p:spPr>
          <a:xfrm>
            <a:off x="510543" y="2066596"/>
            <a:ext cx="5353546" cy="626263"/>
          </a:xfrm>
        </p:spPr>
        <p:txBody>
          <a:bodyPr anchor="t" anchorCtr="0"/>
          <a:lstStyle>
            <a:lvl1pPr marL="0" indent="0" algn="l">
              <a:lnSpc>
                <a:spcPct val="120000"/>
              </a:lnSpc>
              <a:buNone/>
              <a:defRPr sz="1400"/>
            </a:lvl1pPr>
            <a:lvl2pPr marL="182880" indent="0">
              <a:buNone/>
              <a:defRPr/>
            </a:lvl2pPr>
          </a:lstStyle>
          <a:p>
            <a:pPr lvl="0"/>
            <a:r>
              <a:rPr lang="en-US"/>
              <a:t>Add customer description</a:t>
            </a:r>
          </a:p>
        </p:txBody>
      </p:sp>
      <p:sp>
        <p:nvSpPr>
          <p:cNvPr id="14" name="Text Placeholder 10">
            <a:extLst>
              <a:ext uri="{FF2B5EF4-FFF2-40B4-BE49-F238E27FC236}">
                <a16:creationId xmlns:a16="http://schemas.microsoft.com/office/drawing/2014/main" id="{6923FF7C-570E-524A-8F59-979BCADFE5E5}"/>
              </a:ext>
            </a:extLst>
          </p:cNvPr>
          <p:cNvSpPr>
            <a:spLocks noGrp="1"/>
          </p:cNvSpPr>
          <p:nvPr>
            <p:ph type="body" sz="quarter" idx="17" hasCustomPrompt="1"/>
          </p:nvPr>
        </p:nvSpPr>
        <p:spPr>
          <a:xfrm>
            <a:off x="502922" y="2797965"/>
            <a:ext cx="5360846" cy="259080"/>
          </a:xfrm>
        </p:spPr>
        <p:txBody>
          <a:bodyPr anchor="ctr" anchorCtr="0"/>
          <a:lstStyle>
            <a:lvl1pPr marL="0" indent="0" algn="l">
              <a:buNone/>
              <a:defRPr sz="1200" cap="all" baseline="0">
                <a:solidFill>
                  <a:schemeClr val="accent6"/>
                </a:solidFill>
              </a:defRPr>
            </a:lvl1pPr>
            <a:lvl2pPr marL="182880" indent="0">
              <a:buNone/>
              <a:defRPr/>
            </a:lvl2pPr>
          </a:lstStyle>
          <a:p>
            <a:pPr lvl="0"/>
            <a:r>
              <a:rPr lang="en-US"/>
              <a:t>Add customer integrations</a:t>
            </a:r>
          </a:p>
        </p:txBody>
      </p:sp>
      <p:sp>
        <p:nvSpPr>
          <p:cNvPr id="16" name="Text Placeholder 10">
            <a:extLst>
              <a:ext uri="{FF2B5EF4-FFF2-40B4-BE49-F238E27FC236}">
                <a16:creationId xmlns:a16="http://schemas.microsoft.com/office/drawing/2014/main" id="{7CA9D502-2F53-184D-99F3-4442DCDB85A5}"/>
              </a:ext>
            </a:extLst>
          </p:cNvPr>
          <p:cNvSpPr>
            <a:spLocks noGrp="1"/>
          </p:cNvSpPr>
          <p:nvPr>
            <p:ph type="body" sz="quarter" idx="18" hasCustomPrompt="1"/>
          </p:nvPr>
        </p:nvSpPr>
        <p:spPr>
          <a:xfrm>
            <a:off x="502921" y="3523282"/>
            <a:ext cx="5361167" cy="228673"/>
          </a:xfrm>
        </p:spPr>
        <p:txBody>
          <a:bodyPr anchor="t" anchorCtr="0"/>
          <a:lstStyle>
            <a:lvl1pPr marL="0" indent="0" algn="l">
              <a:buNone/>
              <a:defRPr sz="1400" b="1" i="0">
                <a:latin typeface="IBM Plex Sans SemiBold" panose="020B0503050203000203" pitchFamily="34" charset="0"/>
              </a:defRPr>
            </a:lvl1pPr>
            <a:lvl2pPr marL="182880" indent="0">
              <a:buNone/>
              <a:defRPr/>
            </a:lvl2pPr>
          </a:lstStyle>
          <a:p>
            <a:pPr lvl="0"/>
            <a:r>
              <a:rPr lang="en-US"/>
              <a:t>Challenge Title</a:t>
            </a:r>
          </a:p>
        </p:txBody>
      </p:sp>
      <p:sp>
        <p:nvSpPr>
          <p:cNvPr id="17" name="Text Placeholder 10">
            <a:extLst>
              <a:ext uri="{FF2B5EF4-FFF2-40B4-BE49-F238E27FC236}">
                <a16:creationId xmlns:a16="http://schemas.microsoft.com/office/drawing/2014/main" id="{9040B0C3-06DB-AE45-9D11-C76761B44BFC}"/>
              </a:ext>
            </a:extLst>
          </p:cNvPr>
          <p:cNvSpPr>
            <a:spLocks noGrp="1"/>
          </p:cNvSpPr>
          <p:nvPr>
            <p:ph type="body" sz="quarter" idx="19" hasCustomPrompt="1"/>
          </p:nvPr>
        </p:nvSpPr>
        <p:spPr>
          <a:xfrm>
            <a:off x="6327912" y="1521439"/>
            <a:ext cx="5361167" cy="228673"/>
          </a:xfrm>
        </p:spPr>
        <p:txBody>
          <a:bodyPr anchor="t" anchorCtr="0"/>
          <a:lstStyle>
            <a:lvl1pPr marL="0" indent="0" algn="l">
              <a:buNone/>
              <a:defRPr sz="1400" b="1" i="0">
                <a:latin typeface="IBM Plex Sans SemiBold" panose="020B0503050203000203" pitchFamily="34" charset="0"/>
              </a:defRPr>
            </a:lvl1pPr>
            <a:lvl2pPr marL="182880" indent="0">
              <a:buNone/>
              <a:defRPr/>
            </a:lvl2pPr>
          </a:lstStyle>
          <a:p>
            <a:pPr lvl="0"/>
            <a:r>
              <a:rPr lang="en-US"/>
              <a:t>Results Title</a:t>
            </a:r>
          </a:p>
        </p:txBody>
      </p:sp>
      <p:sp>
        <p:nvSpPr>
          <p:cNvPr id="7" name="Footer Placeholder 6">
            <a:extLst>
              <a:ext uri="{FF2B5EF4-FFF2-40B4-BE49-F238E27FC236}">
                <a16:creationId xmlns:a16="http://schemas.microsoft.com/office/drawing/2014/main" id="{2BE3A3D0-6417-0E42-95B2-071DEE47C81E}"/>
              </a:ext>
            </a:extLst>
          </p:cNvPr>
          <p:cNvSpPr>
            <a:spLocks noGrp="1"/>
          </p:cNvSpPr>
          <p:nvPr>
            <p:ph type="ftr" sz="quarter" idx="20"/>
          </p:nvPr>
        </p:nvSpPr>
        <p:spPr/>
        <p:txBody>
          <a:bodyPr/>
          <a:lstStyle/>
          <a:p>
            <a:r>
              <a:rPr lang="en-US"/>
              <a:t>© 2021 Turbonomic, an IBM Company  |  Proprietary &amp; Confidential</a:t>
            </a:r>
          </a:p>
        </p:txBody>
      </p:sp>
      <p:sp>
        <p:nvSpPr>
          <p:cNvPr id="10" name="Slide Number Placeholder 9">
            <a:extLst>
              <a:ext uri="{FF2B5EF4-FFF2-40B4-BE49-F238E27FC236}">
                <a16:creationId xmlns:a16="http://schemas.microsoft.com/office/drawing/2014/main" id="{07865075-AE99-F749-979F-621C0101BC84}"/>
              </a:ext>
            </a:extLst>
          </p:cNvPr>
          <p:cNvSpPr>
            <a:spLocks noGrp="1"/>
          </p:cNvSpPr>
          <p:nvPr>
            <p:ph type="sldNum" sz="quarter" idx="21"/>
          </p:nvPr>
        </p:nvSpPr>
        <p:spPr/>
        <p:txBody>
          <a:bodyPr/>
          <a:lstStyle/>
          <a:p>
            <a:fld id="{A873C3C9-BFA4-4D44-B8FC-BC14A9CD94D5}" type="slidenum">
              <a:rPr lang="en-US" smtClean="0"/>
              <a:pPr/>
              <a:t>‹#›</a:t>
            </a:fld>
            <a:endParaRPr lang="en-US"/>
          </a:p>
        </p:txBody>
      </p:sp>
    </p:spTree>
    <p:extLst>
      <p:ext uri="{BB962C8B-B14F-4D97-AF65-F5344CB8AC3E}">
        <p14:creationId xmlns:p14="http://schemas.microsoft.com/office/powerpoint/2010/main" val="39069829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s of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85776"/>
            <a:ext cx="11201400" cy="422365"/>
          </a:xfrm>
        </p:spPr>
        <p:txBody>
          <a:bodyPr lIns="0" tIns="0" rIns="0" bIns="0">
            <a:noAutofit/>
          </a:bodyPr>
          <a:lstStyle/>
          <a:p>
            <a:r>
              <a:rPr lang="en-US"/>
              <a:t>Click to edit Master title style</a:t>
            </a:r>
          </a:p>
        </p:txBody>
      </p:sp>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495300" y="1120141"/>
            <a:ext cx="3603414" cy="5196061"/>
          </a:xfrm>
        </p:spPr>
        <p:txBody>
          <a:bodyPr lIns="0" tIns="0" rIns="91440" bIns="0">
            <a:noAutofit/>
          </a:bodyPr>
          <a:lstStyle>
            <a:lvl1pPr>
              <a:buSzPct val="115000"/>
              <a:defRPr/>
            </a:lvl1pPr>
            <a:lvl2pPr>
              <a:buSzPct val="115000"/>
              <a:defRPr/>
            </a:lvl2pPr>
            <a:lvl3pPr>
              <a:buSzPct val="115000"/>
              <a:defRPr/>
            </a:lvl3pPr>
            <a:lvl4pPr>
              <a:buSzPct val="115000"/>
              <a:defRPr/>
            </a:lvl4pPr>
            <a:lvl5pPr>
              <a:buSzPct val="115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25652E2C-2288-3547-A31E-8D32D43892C6}"/>
              </a:ext>
            </a:extLst>
          </p:cNvPr>
          <p:cNvSpPr>
            <a:spLocks noGrp="1"/>
          </p:cNvSpPr>
          <p:nvPr>
            <p:ph idx="13"/>
          </p:nvPr>
        </p:nvSpPr>
        <p:spPr>
          <a:xfrm>
            <a:off x="4294293" y="1120141"/>
            <a:ext cx="3603414" cy="5196061"/>
          </a:xfrm>
        </p:spPr>
        <p:txBody>
          <a:bodyPr lIns="0" tIns="0" rIns="91440" bIns="0">
            <a:noAutofit/>
          </a:bodyPr>
          <a:lstStyle>
            <a:lvl1pPr>
              <a:buSzPct val="115000"/>
              <a:defRPr/>
            </a:lvl1pPr>
            <a:lvl2pPr>
              <a:buSzPct val="115000"/>
              <a:defRPr/>
            </a:lvl2pPr>
            <a:lvl3pPr>
              <a:buSzPct val="115000"/>
              <a:defRPr/>
            </a:lvl3pPr>
            <a:lvl4pPr>
              <a:buSzPct val="115000"/>
              <a:defRPr/>
            </a:lvl4pPr>
            <a:lvl5pPr>
              <a:buSzPct val="115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1281099-6508-3B46-B3BA-945311A587CB}"/>
              </a:ext>
            </a:extLst>
          </p:cNvPr>
          <p:cNvSpPr>
            <a:spLocks noGrp="1"/>
          </p:cNvSpPr>
          <p:nvPr>
            <p:ph idx="14"/>
          </p:nvPr>
        </p:nvSpPr>
        <p:spPr>
          <a:xfrm>
            <a:off x="8093286" y="1120141"/>
            <a:ext cx="3603414" cy="5196061"/>
          </a:xfrm>
        </p:spPr>
        <p:txBody>
          <a:bodyPr lIns="0" tIns="0" rIns="91440" bIns="0">
            <a:noAutofit/>
          </a:bodyPr>
          <a:lstStyle>
            <a:lvl1pPr>
              <a:buSzPct val="115000"/>
              <a:defRPr/>
            </a:lvl1pPr>
            <a:lvl2pPr>
              <a:buSzPct val="115000"/>
              <a:defRPr/>
            </a:lvl2pPr>
            <a:lvl3pPr>
              <a:buSzPct val="115000"/>
              <a:defRPr/>
            </a:lvl3pPr>
            <a:lvl4pPr>
              <a:buSzPct val="115000"/>
              <a:defRPr/>
            </a:lvl4pPr>
            <a:lvl5pPr>
              <a:buSzPct val="115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CF7F5FAE-5798-8F4E-AF67-CD972EB84517}"/>
              </a:ext>
            </a:extLst>
          </p:cNvPr>
          <p:cNvSpPr>
            <a:spLocks noGrp="1"/>
          </p:cNvSpPr>
          <p:nvPr>
            <p:ph type="ftr" sz="quarter" idx="15"/>
          </p:nvPr>
        </p:nvSpPr>
        <p:spPr/>
        <p:txBody>
          <a:bodyPr/>
          <a:lstStyle/>
          <a:p>
            <a:r>
              <a:rPr lang="en-US"/>
              <a:t>© 2021 Turbonomic, an IBM Company  |  Proprietary &amp; Confidential</a:t>
            </a:r>
          </a:p>
        </p:txBody>
      </p:sp>
      <p:sp>
        <p:nvSpPr>
          <p:cNvPr id="7" name="Slide Number Placeholder 6">
            <a:extLst>
              <a:ext uri="{FF2B5EF4-FFF2-40B4-BE49-F238E27FC236}">
                <a16:creationId xmlns:a16="http://schemas.microsoft.com/office/drawing/2014/main" id="{F8970F3F-C0E8-204A-9CB4-80FFBBA55901}"/>
              </a:ext>
            </a:extLst>
          </p:cNvPr>
          <p:cNvSpPr>
            <a:spLocks noGrp="1"/>
          </p:cNvSpPr>
          <p:nvPr>
            <p:ph type="sldNum" sz="quarter" idx="16"/>
          </p:nvPr>
        </p:nvSpPr>
        <p:spPr/>
        <p:txBody>
          <a:bodyPr/>
          <a:lstStyle/>
          <a:p>
            <a:fld id="{A873C3C9-BFA4-4D44-B8FC-BC14A9CD94D5}" type="slidenum">
              <a:rPr lang="en-US" smtClean="0"/>
              <a:pPr/>
              <a:t>‹#›</a:t>
            </a:fld>
            <a:endParaRPr lang="en-US"/>
          </a:p>
        </p:txBody>
      </p:sp>
    </p:spTree>
    <p:extLst>
      <p:ext uri="{BB962C8B-B14F-4D97-AF65-F5344CB8AC3E}">
        <p14:creationId xmlns:p14="http://schemas.microsoft.com/office/powerpoint/2010/main" val="25887582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Images Side-by-S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7B80683D-3E41-0945-AE96-B3C8EB7C60EF}"/>
              </a:ext>
            </a:extLst>
          </p:cNvPr>
          <p:cNvSpPr>
            <a:spLocks noGrp="1"/>
          </p:cNvSpPr>
          <p:nvPr>
            <p:ph type="pic" sz="quarter" idx="14" hasCustomPrompt="1"/>
          </p:nvPr>
        </p:nvSpPr>
        <p:spPr>
          <a:xfrm>
            <a:off x="495301" y="868134"/>
            <a:ext cx="5368785" cy="5454085"/>
          </a:xfrm>
          <a:noFill/>
        </p:spPr>
        <p:txBody>
          <a:bodyPr anchor="ctr" anchorCtr="0"/>
          <a:lstStyle>
            <a:lvl1pPr marL="0" indent="0" algn="ctr">
              <a:buNone/>
              <a:defRPr/>
            </a:lvl1pPr>
          </a:lstStyle>
          <a:p>
            <a:r>
              <a:rPr lang="en-US"/>
              <a:t>Drag + Drop Image</a:t>
            </a:r>
          </a:p>
        </p:txBody>
      </p:sp>
      <p:sp>
        <p:nvSpPr>
          <p:cNvPr id="7" name="Picture Placeholder 6">
            <a:extLst>
              <a:ext uri="{FF2B5EF4-FFF2-40B4-BE49-F238E27FC236}">
                <a16:creationId xmlns:a16="http://schemas.microsoft.com/office/drawing/2014/main" id="{3080AFC6-399D-3743-8B28-EF71D99AF897}"/>
              </a:ext>
            </a:extLst>
          </p:cNvPr>
          <p:cNvSpPr>
            <a:spLocks noGrp="1"/>
          </p:cNvSpPr>
          <p:nvPr>
            <p:ph type="pic" sz="quarter" idx="13" hasCustomPrompt="1"/>
          </p:nvPr>
        </p:nvSpPr>
        <p:spPr>
          <a:xfrm>
            <a:off x="6327915" y="868134"/>
            <a:ext cx="5368785" cy="5454085"/>
          </a:xfrm>
          <a:noFill/>
        </p:spPr>
        <p:txBody>
          <a:bodyPr anchor="ctr" anchorCtr="0"/>
          <a:lstStyle>
            <a:lvl1pPr marL="0" indent="0" algn="ctr">
              <a:buNone/>
              <a:defRPr/>
            </a:lvl1pPr>
          </a:lstStyle>
          <a:p>
            <a:r>
              <a:rPr lang="en-US"/>
              <a:t>Drag + Drop Image</a:t>
            </a:r>
          </a:p>
        </p:txBody>
      </p:sp>
      <p:sp>
        <p:nvSpPr>
          <p:cNvPr id="9" name="Content Placeholder 2">
            <a:extLst>
              <a:ext uri="{FF2B5EF4-FFF2-40B4-BE49-F238E27FC236}">
                <a16:creationId xmlns:a16="http://schemas.microsoft.com/office/drawing/2014/main" id="{3B3BAA9A-4A9B-FF4B-BBBF-0D6F78E84704}"/>
              </a:ext>
            </a:extLst>
          </p:cNvPr>
          <p:cNvSpPr>
            <a:spLocks noGrp="1"/>
          </p:cNvSpPr>
          <p:nvPr>
            <p:ph idx="1"/>
          </p:nvPr>
        </p:nvSpPr>
        <p:spPr>
          <a:xfrm>
            <a:off x="495300" y="462642"/>
            <a:ext cx="5368784" cy="243839"/>
          </a:xfrm>
        </p:spPr>
        <p:txBody>
          <a:bodyPr lIns="0" tIns="0" rIns="91440" bIns="0">
            <a:noAutofit/>
          </a:bodyPr>
          <a:lstStyle>
            <a:lvl1pPr marL="0" indent="0">
              <a:buSzPct val="115000"/>
              <a:buNone/>
              <a:defRPr sz="1600"/>
            </a:lvl1pPr>
            <a:lvl2pPr>
              <a:buSzPct val="115000"/>
              <a:defRPr/>
            </a:lvl2pPr>
            <a:lvl3pPr>
              <a:buSzPct val="115000"/>
              <a:defRPr/>
            </a:lvl3pPr>
            <a:lvl4pPr>
              <a:buSzPct val="115000"/>
              <a:defRPr/>
            </a:lvl4pPr>
            <a:lvl5pPr>
              <a:buSzPct val="115000"/>
              <a:defRPr/>
            </a:lvl5pPr>
          </a:lstStyle>
          <a:p>
            <a:pPr lvl="0"/>
            <a:r>
              <a:rPr lang="en-US"/>
              <a:t>Click to edit Master text styles</a:t>
            </a:r>
          </a:p>
        </p:txBody>
      </p:sp>
      <p:sp>
        <p:nvSpPr>
          <p:cNvPr id="10" name="Content Placeholder 2">
            <a:extLst>
              <a:ext uri="{FF2B5EF4-FFF2-40B4-BE49-F238E27FC236}">
                <a16:creationId xmlns:a16="http://schemas.microsoft.com/office/drawing/2014/main" id="{902D387C-D5A8-5440-86C3-30396642B665}"/>
              </a:ext>
            </a:extLst>
          </p:cNvPr>
          <p:cNvSpPr>
            <a:spLocks noGrp="1"/>
          </p:cNvSpPr>
          <p:nvPr>
            <p:ph idx="15"/>
          </p:nvPr>
        </p:nvSpPr>
        <p:spPr>
          <a:xfrm>
            <a:off x="6327915" y="462642"/>
            <a:ext cx="5368784" cy="243839"/>
          </a:xfrm>
        </p:spPr>
        <p:txBody>
          <a:bodyPr lIns="0" tIns="0" rIns="91440" bIns="0">
            <a:noAutofit/>
          </a:bodyPr>
          <a:lstStyle>
            <a:lvl1pPr marL="0" indent="0">
              <a:buSzPct val="115000"/>
              <a:buNone/>
              <a:defRPr sz="1600"/>
            </a:lvl1pPr>
            <a:lvl2pPr>
              <a:buSzPct val="115000"/>
              <a:defRPr/>
            </a:lvl2pPr>
            <a:lvl3pPr>
              <a:buSzPct val="115000"/>
              <a:defRPr/>
            </a:lvl3pPr>
            <a:lvl4pPr>
              <a:buSzPct val="115000"/>
              <a:defRPr/>
            </a:lvl4pPr>
            <a:lvl5pPr>
              <a:buSzPct val="115000"/>
              <a:defRPr/>
            </a:lvl5pPr>
          </a:lstStyle>
          <a:p>
            <a:pPr lvl="0"/>
            <a:r>
              <a:rPr lang="en-US"/>
              <a:t>Click to edit Master text styles</a:t>
            </a:r>
          </a:p>
        </p:txBody>
      </p:sp>
      <p:sp>
        <p:nvSpPr>
          <p:cNvPr id="2" name="Footer Placeholder 1">
            <a:extLst>
              <a:ext uri="{FF2B5EF4-FFF2-40B4-BE49-F238E27FC236}">
                <a16:creationId xmlns:a16="http://schemas.microsoft.com/office/drawing/2014/main" id="{1E5A6DC0-CDE7-3A49-BAD7-DB35CE2A1654}"/>
              </a:ext>
            </a:extLst>
          </p:cNvPr>
          <p:cNvSpPr>
            <a:spLocks noGrp="1"/>
          </p:cNvSpPr>
          <p:nvPr>
            <p:ph type="ftr" sz="quarter" idx="16"/>
          </p:nvPr>
        </p:nvSpPr>
        <p:spPr/>
        <p:txBody>
          <a:bodyPr/>
          <a:lstStyle/>
          <a:p>
            <a:r>
              <a:rPr lang="en-US"/>
              <a:t>© 2021 Turbonomic, an IBM Company  |  Proprietary &amp; Confidential</a:t>
            </a:r>
          </a:p>
        </p:txBody>
      </p:sp>
      <p:sp>
        <p:nvSpPr>
          <p:cNvPr id="3" name="Slide Number Placeholder 2">
            <a:extLst>
              <a:ext uri="{FF2B5EF4-FFF2-40B4-BE49-F238E27FC236}">
                <a16:creationId xmlns:a16="http://schemas.microsoft.com/office/drawing/2014/main" id="{551BA821-3C08-2644-A0DA-50B0735B0F12}"/>
              </a:ext>
            </a:extLst>
          </p:cNvPr>
          <p:cNvSpPr>
            <a:spLocks noGrp="1"/>
          </p:cNvSpPr>
          <p:nvPr>
            <p:ph type="sldNum" sz="quarter" idx="17"/>
          </p:nvPr>
        </p:nvSpPr>
        <p:spPr/>
        <p:txBody>
          <a:bodyPr/>
          <a:lstStyle/>
          <a:p>
            <a:fld id="{A873C3C9-BFA4-4D44-B8FC-BC14A9CD94D5}" type="slidenum">
              <a:rPr lang="en-US" smtClean="0"/>
              <a:pPr/>
              <a:t>‹#›</a:t>
            </a:fld>
            <a:endParaRPr lang="en-US"/>
          </a:p>
        </p:txBody>
      </p:sp>
    </p:spTree>
    <p:extLst>
      <p:ext uri="{BB962C8B-B14F-4D97-AF65-F5344CB8AC3E}">
        <p14:creationId xmlns:p14="http://schemas.microsoft.com/office/powerpoint/2010/main" val="12836893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4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774634" y="3005495"/>
            <a:ext cx="2548572" cy="2828496"/>
          </a:xfrm>
          <a:solidFill>
            <a:schemeClr val="accent3">
              <a:lumMod val="20000"/>
              <a:lumOff val="80000"/>
            </a:schemeClr>
          </a:solidFill>
        </p:spPr>
        <p:txBody>
          <a:bodyPr lIns="18288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3080AFC6-399D-3743-8B28-EF71D99AF897}"/>
              </a:ext>
            </a:extLst>
          </p:cNvPr>
          <p:cNvSpPr>
            <a:spLocks noGrp="1"/>
          </p:cNvSpPr>
          <p:nvPr>
            <p:ph type="pic" sz="quarter" idx="13" hasCustomPrompt="1"/>
          </p:nvPr>
        </p:nvSpPr>
        <p:spPr>
          <a:xfrm>
            <a:off x="774633" y="1291809"/>
            <a:ext cx="2548573" cy="1713686"/>
          </a:xfrm>
          <a:solidFill>
            <a:schemeClr val="accent3">
              <a:lumMod val="20000"/>
              <a:lumOff val="80000"/>
            </a:schemeClr>
          </a:solidFill>
        </p:spPr>
        <p:txBody>
          <a:bodyPr lIns="91440" rIns="91440" anchor="ctr" anchorCtr="0"/>
          <a:lstStyle>
            <a:lvl1pPr marL="0" indent="0" algn="ctr">
              <a:buNone/>
              <a:defRPr sz="1000"/>
            </a:lvl1pPr>
          </a:lstStyle>
          <a:p>
            <a:r>
              <a:rPr lang="en-US"/>
              <a:t>Drag + Drop Image</a:t>
            </a:r>
          </a:p>
        </p:txBody>
      </p:sp>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88156"/>
            <a:ext cx="11201400" cy="422365"/>
          </a:xfrm>
        </p:spPr>
        <p:txBody>
          <a:bodyPr lIns="0" tIns="0" rIns="0" bIns="0">
            <a:noAutofit/>
          </a:bodyPr>
          <a:lstStyle/>
          <a:p>
            <a:r>
              <a:rPr lang="en-US"/>
              <a:t>Click to edit Master title style</a:t>
            </a:r>
          </a:p>
        </p:txBody>
      </p:sp>
      <p:sp>
        <p:nvSpPr>
          <p:cNvPr id="5" name="Footer Placeholder 4">
            <a:extLst>
              <a:ext uri="{FF2B5EF4-FFF2-40B4-BE49-F238E27FC236}">
                <a16:creationId xmlns:a16="http://schemas.microsoft.com/office/drawing/2014/main" id="{044E99A5-0E3E-4D41-84E5-B2C905975102}"/>
              </a:ext>
            </a:extLst>
          </p:cNvPr>
          <p:cNvSpPr>
            <a:spLocks noGrp="1"/>
          </p:cNvSpPr>
          <p:nvPr>
            <p:ph type="ftr" sz="quarter" idx="11"/>
          </p:nvPr>
        </p:nvSpPr>
        <p:spPr/>
        <p:txBody>
          <a:bodyPr/>
          <a:lstStyle/>
          <a:p>
            <a:r>
              <a:rPr lang="en-US"/>
              <a:t>© 2021 Turbonomic, an IBM Company  |  Proprietary &amp; Confidential</a:t>
            </a:r>
          </a:p>
        </p:txBody>
      </p:sp>
      <p:sp>
        <p:nvSpPr>
          <p:cNvPr id="6" name="Slide Number Placeholder 5">
            <a:extLst>
              <a:ext uri="{FF2B5EF4-FFF2-40B4-BE49-F238E27FC236}">
                <a16:creationId xmlns:a16="http://schemas.microsoft.com/office/drawing/2014/main" id="{44886534-AEEB-1648-B1BC-A31B33712097}"/>
              </a:ext>
            </a:extLst>
          </p:cNvPr>
          <p:cNvSpPr>
            <a:spLocks noGrp="1"/>
          </p:cNvSpPr>
          <p:nvPr>
            <p:ph type="sldNum" sz="quarter" idx="12"/>
          </p:nvPr>
        </p:nvSpPr>
        <p:spPr/>
        <p:txBody>
          <a:bodyPr/>
          <a:lstStyle/>
          <a:p>
            <a:fld id="{A873C3C9-BFA4-4D44-B8FC-BC14A9CD94D5}" type="slidenum">
              <a:rPr lang="en-US" smtClean="0"/>
              <a:t>‹#›</a:t>
            </a:fld>
            <a:endParaRPr lang="en-US"/>
          </a:p>
        </p:txBody>
      </p:sp>
      <p:sp>
        <p:nvSpPr>
          <p:cNvPr id="8" name="Content Placeholder 2">
            <a:extLst>
              <a:ext uri="{FF2B5EF4-FFF2-40B4-BE49-F238E27FC236}">
                <a16:creationId xmlns:a16="http://schemas.microsoft.com/office/drawing/2014/main" id="{B96835E5-AF5A-8B4A-887B-998ED1A700AD}"/>
              </a:ext>
            </a:extLst>
          </p:cNvPr>
          <p:cNvSpPr>
            <a:spLocks noGrp="1"/>
          </p:cNvSpPr>
          <p:nvPr>
            <p:ph idx="14"/>
          </p:nvPr>
        </p:nvSpPr>
        <p:spPr>
          <a:xfrm>
            <a:off x="3478078" y="3005495"/>
            <a:ext cx="2548572" cy="2828496"/>
          </a:xfrm>
          <a:solidFill>
            <a:schemeClr val="accent3">
              <a:lumMod val="20000"/>
              <a:lumOff val="80000"/>
            </a:schemeClr>
          </a:solidFill>
        </p:spPr>
        <p:txBody>
          <a:bodyPr lIns="182880" tIns="182880" rIns="182880" bIns="0">
            <a:no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6">
            <a:extLst>
              <a:ext uri="{FF2B5EF4-FFF2-40B4-BE49-F238E27FC236}">
                <a16:creationId xmlns:a16="http://schemas.microsoft.com/office/drawing/2014/main" id="{B8227A8B-AA17-F94B-AF65-4171A7A10D32}"/>
              </a:ext>
            </a:extLst>
          </p:cNvPr>
          <p:cNvSpPr>
            <a:spLocks noGrp="1"/>
          </p:cNvSpPr>
          <p:nvPr>
            <p:ph type="pic" sz="quarter" idx="15" hasCustomPrompt="1"/>
          </p:nvPr>
        </p:nvSpPr>
        <p:spPr>
          <a:xfrm>
            <a:off x="3478077" y="1291809"/>
            <a:ext cx="2548573" cy="1713686"/>
          </a:xfrm>
          <a:solidFill>
            <a:schemeClr val="accent3">
              <a:lumMod val="20000"/>
              <a:lumOff val="80000"/>
            </a:schemeClr>
          </a:solidFill>
        </p:spPr>
        <p:txBody>
          <a:bodyPr lIns="91440" rIns="91440" anchor="ctr" anchorCtr="0"/>
          <a:lstStyle>
            <a:lvl1pPr marL="0" indent="0" algn="ctr">
              <a:buNone/>
              <a:defRPr sz="1000"/>
            </a:lvl1pPr>
          </a:lstStyle>
          <a:p>
            <a:r>
              <a:rPr lang="en-US"/>
              <a:t>Drag + Drop Image</a:t>
            </a:r>
          </a:p>
        </p:txBody>
      </p:sp>
      <p:sp>
        <p:nvSpPr>
          <p:cNvPr id="10" name="Content Placeholder 2">
            <a:extLst>
              <a:ext uri="{FF2B5EF4-FFF2-40B4-BE49-F238E27FC236}">
                <a16:creationId xmlns:a16="http://schemas.microsoft.com/office/drawing/2014/main" id="{449DA251-2553-D04D-8A7D-68B5DC40F005}"/>
              </a:ext>
            </a:extLst>
          </p:cNvPr>
          <p:cNvSpPr>
            <a:spLocks noGrp="1"/>
          </p:cNvSpPr>
          <p:nvPr>
            <p:ph idx="16"/>
          </p:nvPr>
        </p:nvSpPr>
        <p:spPr>
          <a:xfrm>
            <a:off x="6181522" y="3005495"/>
            <a:ext cx="2548572" cy="2828496"/>
          </a:xfrm>
          <a:solidFill>
            <a:schemeClr val="accent3">
              <a:lumMod val="20000"/>
              <a:lumOff val="80000"/>
            </a:schemeClr>
          </a:solidFill>
        </p:spPr>
        <p:txBody>
          <a:bodyPr lIns="182880" tIns="182880" rIns="182880" bIns="0">
            <a:no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EDC0A6B5-4B6E-084C-B210-11FB0E42514A}"/>
              </a:ext>
            </a:extLst>
          </p:cNvPr>
          <p:cNvSpPr>
            <a:spLocks noGrp="1"/>
          </p:cNvSpPr>
          <p:nvPr>
            <p:ph type="pic" sz="quarter" idx="17" hasCustomPrompt="1"/>
          </p:nvPr>
        </p:nvSpPr>
        <p:spPr>
          <a:xfrm>
            <a:off x="6181521" y="1291809"/>
            <a:ext cx="2548573" cy="1713686"/>
          </a:xfrm>
          <a:solidFill>
            <a:schemeClr val="accent3">
              <a:lumMod val="20000"/>
              <a:lumOff val="80000"/>
            </a:schemeClr>
          </a:solidFill>
        </p:spPr>
        <p:txBody>
          <a:bodyPr lIns="91440" rIns="91440" anchor="ctr" anchorCtr="0"/>
          <a:lstStyle>
            <a:lvl1pPr marL="0" indent="0" algn="ctr">
              <a:buNone/>
              <a:defRPr sz="1000"/>
            </a:lvl1pPr>
          </a:lstStyle>
          <a:p>
            <a:r>
              <a:rPr lang="en-US"/>
              <a:t>Drag + Drop Image</a:t>
            </a:r>
          </a:p>
        </p:txBody>
      </p:sp>
      <p:sp>
        <p:nvSpPr>
          <p:cNvPr id="12" name="Content Placeholder 2">
            <a:extLst>
              <a:ext uri="{FF2B5EF4-FFF2-40B4-BE49-F238E27FC236}">
                <a16:creationId xmlns:a16="http://schemas.microsoft.com/office/drawing/2014/main" id="{397A6252-1367-534F-93EE-0E9CF7F453FD}"/>
              </a:ext>
            </a:extLst>
          </p:cNvPr>
          <p:cNvSpPr>
            <a:spLocks noGrp="1"/>
          </p:cNvSpPr>
          <p:nvPr>
            <p:ph idx="18"/>
          </p:nvPr>
        </p:nvSpPr>
        <p:spPr>
          <a:xfrm>
            <a:off x="8884966" y="3005495"/>
            <a:ext cx="2548572" cy="2828496"/>
          </a:xfrm>
          <a:solidFill>
            <a:schemeClr val="accent3">
              <a:lumMod val="20000"/>
              <a:lumOff val="80000"/>
            </a:schemeClr>
          </a:solidFill>
        </p:spPr>
        <p:txBody>
          <a:bodyPr lIns="182880" tIns="182880" rIns="182880" bIns="0">
            <a:no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6">
            <a:extLst>
              <a:ext uri="{FF2B5EF4-FFF2-40B4-BE49-F238E27FC236}">
                <a16:creationId xmlns:a16="http://schemas.microsoft.com/office/drawing/2014/main" id="{5629E827-0465-B041-A960-A6E0A07DC993}"/>
              </a:ext>
            </a:extLst>
          </p:cNvPr>
          <p:cNvSpPr>
            <a:spLocks noGrp="1"/>
          </p:cNvSpPr>
          <p:nvPr>
            <p:ph type="pic" sz="quarter" idx="19" hasCustomPrompt="1"/>
          </p:nvPr>
        </p:nvSpPr>
        <p:spPr>
          <a:xfrm>
            <a:off x="8884965" y="1291809"/>
            <a:ext cx="2548573" cy="1713686"/>
          </a:xfrm>
          <a:solidFill>
            <a:schemeClr val="accent3">
              <a:lumMod val="20000"/>
              <a:lumOff val="80000"/>
            </a:schemeClr>
          </a:solidFill>
        </p:spPr>
        <p:txBody>
          <a:bodyPr lIns="91440" rIns="91440" anchor="ctr" anchorCtr="0"/>
          <a:lstStyle>
            <a:lvl1pPr marL="0" indent="0" algn="ctr">
              <a:buNone/>
              <a:defRPr sz="1000"/>
            </a:lvl1pPr>
          </a:lstStyle>
          <a:p>
            <a:r>
              <a:rPr lang="en-US"/>
              <a:t>Drag + Drop Image</a:t>
            </a:r>
          </a:p>
        </p:txBody>
      </p:sp>
    </p:spTree>
    <p:extLst>
      <p:ext uri="{BB962C8B-B14F-4D97-AF65-F5344CB8AC3E}">
        <p14:creationId xmlns:p14="http://schemas.microsoft.com/office/powerpoint/2010/main" val="14686946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s w/ Ico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703335" y="2930766"/>
            <a:ext cx="3240267" cy="2577116"/>
          </a:xfrm>
          <a:noFill/>
        </p:spPr>
        <p:txBody>
          <a:bodyPr lIns="91440" tIns="182880" rIns="182880" bIns="0">
            <a:noAutofit/>
          </a:bodyPr>
          <a:lstStyle>
            <a:lvl1pPr marL="0" indent="0">
              <a:lnSpc>
                <a:spcPct val="120000"/>
              </a:lnSpc>
              <a:buFont typeface="Arial" panose="020B0604020202020204" pitchFamily="34" charset="0"/>
              <a:buNone/>
              <a:defRPr sz="1400"/>
            </a:lvl1pPr>
            <a:lvl2pPr marL="182880" indent="0">
              <a:lnSpc>
                <a:spcPct val="120000"/>
              </a:lnSpc>
              <a:buFont typeface="Arial" panose="020B0604020202020204" pitchFamily="34" charset="0"/>
              <a:buNone/>
              <a:defRPr sz="1200"/>
            </a:lvl2pPr>
            <a:lvl3pPr marL="365760" indent="0">
              <a:lnSpc>
                <a:spcPct val="120000"/>
              </a:lnSpc>
              <a:buFont typeface="Arial" panose="020B0604020202020204" pitchFamily="34" charset="0"/>
              <a:buNone/>
              <a:defRPr sz="1100"/>
            </a:lvl3pPr>
            <a:lvl4pPr marL="548640" indent="0">
              <a:lnSpc>
                <a:spcPct val="120000"/>
              </a:lnSpc>
              <a:buFont typeface="Arial" panose="020B0604020202020204" pitchFamily="34" charset="0"/>
              <a:buNone/>
              <a:defRPr sz="1050"/>
            </a:lvl4pPr>
            <a:lvl5pPr marL="731520" indent="0">
              <a:lnSpc>
                <a:spcPct val="120000"/>
              </a:lnSpc>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88156"/>
            <a:ext cx="11201400" cy="422365"/>
          </a:xfrm>
        </p:spPr>
        <p:txBody>
          <a:bodyPr lIns="0" tIns="0" rIns="0" bIns="0">
            <a:noAutofit/>
          </a:bodyPr>
          <a:lstStyle/>
          <a:p>
            <a:r>
              <a:rPr lang="en-US"/>
              <a:t>Click to edit Master title style</a:t>
            </a:r>
          </a:p>
        </p:txBody>
      </p:sp>
      <p:sp>
        <p:nvSpPr>
          <p:cNvPr id="5" name="Footer Placeholder 4">
            <a:extLst>
              <a:ext uri="{FF2B5EF4-FFF2-40B4-BE49-F238E27FC236}">
                <a16:creationId xmlns:a16="http://schemas.microsoft.com/office/drawing/2014/main" id="{044E99A5-0E3E-4D41-84E5-B2C905975102}"/>
              </a:ext>
            </a:extLst>
          </p:cNvPr>
          <p:cNvSpPr>
            <a:spLocks noGrp="1"/>
          </p:cNvSpPr>
          <p:nvPr>
            <p:ph type="ftr" sz="quarter" idx="11"/>
          </p:nvPr>
        </p:nvSpPr>
        <p:spPr/>
        <p:txBody>
          <a:bodyPr/>
          <a:lstStyle/>
          <a:p>
            <a:r>
              <a:rPr lang="en-US"/>
              <a:t>© 2021 Turbonomic, an IBM Company  |  Proprietary &amp; Confidential</a:t>
            </a:r>
          </a:p>
        </p:txBody>
      </p:sp>
      <p:sp>
        <p:nvSpPr>
          <p:cNvPr id="6" name="Slide Number Placeholder 5">
            <a:extLst>
              <a:ext uri="{FF2B5EF4-FFF2-40B4-BE49-F238E27FC236}">
                <a16:creationId xmlns:a16="http://schemas.microsoft.com/office/drawing/2014/main" id="{44886534-AEEB-1648-B1BC-A31B33712097}"/>
              </a:ext>
            </a:extLst>
          </p:cNvPr>
          <p:cNvSpPr>
            <a:spLocks noGrp="1"/>
          </p:cNvSpPr>
          <p:nvPr>
            <p:ph type="sldNum" sz="quarter" idx="12"/>
          </p:nvPr>
        </p:nvSpPr>
        <p:spPr/>
        <p:txBody>
          <a:bodyPr/>
          <a:lstStyle/>
          <a:p>
            <a:fld id="{A873C3C9-BFA4-4D44-B8FC-BC14A9CD94D5}" type="slidenum">
              <a:rPr lang="en-US" smtClean="0"/>
              <a:t>‹#›</a:t>
            </a:fld>
            <a:endParaRPr lang="en-US"/>
          </a:p>
        </p:txBody>
      </p:sp>
      <p:sp>
        <p:nvSpPr>
          <p:cNvPr id="8" name="Content Placeholder 2">
            <a:extLst>
              <a:ext uri="{FF2B5EF4-FFF2-40B4-BE49-F238E27FC236}">
                <a16:creationId xmlns:a16="http://schemas.microsoft.com/office/drawing/2014/main" id="{B96835E5-AF5A-8B4A-887B-998ED1A700AD}"/>
              </a:ext>
            </a:extLst>
          </p:cNvPr>
          <p:cNvSpPr>
            <a:spLocks noGrp="1"/>
          </p:cNvSpPr>
          <p:nvPr>
            <p:ph idx="14"/>
          </p:nvPr>
        </p:nvSpPr>
        <p:spPr>
          <a:xfrm>
            <a:off x="4294293" y="2930766"/>
            <a:ext cx="3240267" cy="2577116"/>
          </a:xfrm>
          <a:noFill/>
        </p:spPr>
        <p:txBody>
          <a:bodyPr lIns="91440" tIns="182880" rIns="182880" bIns="0">
            <a:noAutofit/>
          </a:bodyPr>
          <a:lstStyle>
            <a:lvl1pPr marL="0" indent="0">
              <a:lnSpc>
                <a:spcPct val="120000"/>
              </a:lnSpc>
              <a:buNone/>
              <a:defRPr sz="1400"/>
            </a:lvl1pPr>
            <a:lvl2pPr marL="182880" indent="0">
              <a:lnSpc>
                <a:spcPct val="120000"/>
              </a:lnSpc>
              <a:buNone/>
              <a:defRPr sz="1200"/>
            </a:lvl2pPr>
            <a:lvl3pPr marL="365760" indent="0">
              <a:lnSpc>
                <a:spcPct val="120000"/>
              </a:lnSpc>
              <a:buNone/>
              <a:defRPr sz="1100"/>
            </a:lvl3pPr>
            <a:lvl4pPr marL="548640" indent="0">
              <a:lnSpc>
                <a:spcPct val="120000"/>
              </a:lnSpc>
              <a:buNone/>
              <a:defRPr sz="1050"/>
            </a:lvl4pPr>
            <a:lvl5pPr marL="731520" indent="0">
              <a:lnSpc>
                <a:spcPct val="120000"/>
              </a:lnSpc>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449DA251-2553-D04D-8A7D-68B5DC40F005}"/>
              </a:ext>
            </a:extLst>
          </p:cNvPr>
          <p:cNvSpPr>
            <a:spLocks noGrp="1"/>
          </p:cNvSpPr>
          <p:nvPr>
            <p:ph idx="16"/>
          </p:nvPr>
        </p:nvSpPr>
        <p:spPr>
          <a:xfrm>
            <a:off x="8105066" y="2930766"/>
            <a:ext cx="3240267" cy="2577116"/>
          </a:xfrm>
          <a:noFill/>
        </p:spPr>
        <p:txBody>
          <a:bodyPr lIns="91440" tIns="182880" rIns="182880" bIns="0">
            <a:noAutofit/>
          </a:bodyPr>
          <a:lstStyle>
            <a:lvl1pPr marL="0" indent="0">
              <a:lnSpc>
                <a:spcPct val="120000"/>
              </a:lnSpc>
              <a:buNone/>
              <a:defRPr sz="1400"/>
            </a:lvl1pPr>
            <a:lvl2pPr marL="182880" indent="0">
              <a:lnSpc>
                <a:spcPct val="120000"/>
              </a:lnSpc>
              <a:buNone/>
              <a:defRPr sz="1200"/>
            </a:lvl2pPr>
            <a:lvl3pPr marL="365760" indent="0">
              <a:lnSpc>
                <a:spcPct val="120000"/>
              </a:lnSpc>
              <a:buNone/>
              <a:defRPr sz="1100"/>
            </a:lvl3pPr>
            <a:lvl4pPr marL="548640" indent="0">
              <a:lnSpc>
                <a:spcPct val="120000"/>
              </a:lnSpc>
              <a:buNone/>
              <a:defRPr sz="1050"/>
            </a:lvl4pPr>
            <a:lvl5pPr marL="731520" indent="0">
              <a:lnSpc>
                <a:spcPct val="120000"/>
              </a:lnSpc>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1CEB034B-FD94-A041-A863-676A21288C95}"/>
              </a:ext>
            </a:extLst>
          </p:cNvPr>
          <p:cNvSpPr>
            <a:spLocks noGrp="1" noChangeAspect="1"/>
          </p:cNvSpPr>
          <p:nvPr>
            <p:ph type="pic" sz="quarter" idx="19" hasCustomPrompt="1"/>
          </p:nvPr>
        </p:nvSpPr>
        <p:spPr>
          <a:xfrm>
            <a:off x="703335" y="1733572"/>
            <a:ext cx="993194" cy="995600"/>
          </a:xfrm>
          <a:prstGeom prst="ellipse">
            <a:avLst/>
          </a:prstGeom>
          <a:noFill/>
          <a:ln w="15875">
            <a:solidFill>
              <a:schemeClr val="bg1">
                <a:lumMod val="75000"/>
              </a:schemeClr>
            </a:solidFill>
          </a:ln>
        </p:spPr>
        <p:txBody>
          <a:bodyPr lIns="182880" tIns="182880" rIns="182880" bIns="182880" anchor="ctr" anchorCtr="0">
            <a:noAutofit/>
          </a:bodyPr>
          <a:lstStyle>
            <a:lvl1pPr marL="0" indent="0" algn="ctr">
              <a:buNone/>
              <a:defRPr sz="1000">
                <a:solidFill>
                  <a:schemeClr val="bg1"/>
                </a:solidFill>
              </a:defRPr>
            </a:lvl1pPr>
          </a:lstStyle>
          <a:p>
            <a:r>
              <a:rPr lang="en-US"/>
              <a:t>Insert Icon</a:t>
            </a:r>
          </a:p>
        </p:txBody>
      </p:sp>
      <p:sp>
        <p:nvSpPr>
          <p:cNvPr id="18" name="Picture Placeholder 13">
            <a:extLst>
              <a:ext uri="{FF2B5EF4-FFF2-40B4-BE49-F238E27FC236}">
                <a16:creationId xmlns:a16="http://schemas.microsoft.com/office/drawing/2014/main" id="{90DF56FE-C02A-4841-951F-0200A766C821}"/>
              </a:ext>
            </a:extLst>
          </p:cNvPr>
          <p:cNvSpPr>
            <a:spLocks noGrp="1" noChangeAspect="1"/>
          </p:cNvSpPr>
          <p:nvPr>
            <p:ph type="pic" sz="quarter" idx="21" hasCustomPrompt="1"/>
          </p:nvPr>
        </p:nvSpPr>
        <p:spPr>
          <a:xfrm>
            <a:off x="4288403" y="1733572"/>
            <a:ext cx="993194" cy="995600"/>
          </a:xfrm>
          <a:prstGeom prst="ellipse">
            <a:avLst/>
          </a:prstGeom>
          <a:noFill/>
          <a:ln w="15875">
            <a:solidFill>
              <a:schemeClr val="bg1">
                <a:lumMod val="75000"/>
              </a:schemeClr>
            </a:solidFill>
          </a:ln>
        </p:spPr>
        <p:txBody>
          <a:bodyPr lIns="182880" tIns="182880" rIns="182880" bIns="182880" anchor="ctr" anchorCtr="0">
            <a:noAutofit/>
          </a:bodyPr>
          <a:lstStyle>
            <a:lvl1pPr marL="0" indent="0" algn="ctr">
              <a:buNone/>
              <a:defRPr sz="1000">
                <a:solidFill>
                  <a:schemeClr val="bg1"/>
                </a:solidFill>
              </a:defRPr>
            </a:lvl1pPr>
          </a:lstStyle>
          <a:p>
            <a:r>
              <a:rPr lang="en-US"/>
              <a:t>Insert Icon</a:t>
            </a:r>
          </a:p>
        </p:txBody>
      </p:sp>
      <p:sp>
        <p:nvSpPr>
          <p:cNvPr id="19" name="Picture Placeholder 13">
            <a:extLst>
              <a:ext uri="{FF2B5EF4-FFF2-40B4-BE49-F238E27FC236}">
                <a16:creationId xmlns:a16="http://schemas.microsoft.com/office/drawing/2014/main" id="{8A6C7550-AB43-0848-9FE3-89C3A2FEB63E}"/>
              </a:ext>
            </a:extLst>
          </p:cNvPr>
          <p:cNvSpPr>
            <a:spLocks noGrp="1" noChangeAspect="1"/>
          </p:cNvSpPr>
          <p:nvPr>
            <p:ph type="pic" sz="quarter" idx="22" hasCustomPrompt="1"/>
          </p:nvPr>
        </p:nvSpPr>
        <p:spPr>
          <a:xfrm>
            <a:off x="8093286" y="1733572"/>
            <a:ext cx="993194" cy="995600"/>
          </a:xfrm>
          <a:prstGeom prst="ellipse">
            <a:avLst/>
          </a:prstGeom>
          <a:noFill/>
          <a:ln w="15875">
            <a:solidFill>
              <a:schemeClr val="bg1">
                <a:lumMod val="75000"/>
              </a:schemeClr>
            </a:solidFill>
          </a:ln>
        </p:spPr>
        <p:txBody>
          <a:bodyPr lIns="182880" tIns="182880" rIns="182880" bIns="182880" anchor="ctr" anchorCtr="0">
            <a:noAutofit/>
          </a:bodyPr>
          <a:lstStyle>
            <a:lvl1pPr marL="0" indent="0" algn="ctr">
              <a:buNone/>
              <a:defRPr sz="1000">
                <a:solidFill>
                  <a:schemeClr val="bg1"/>
                </a:solidFill>
              </a:defRPr>
            </a:lvl1pPr>
          </a:lstStyle>
          <a:p>
            <a:r>
              <a:rPr lang="en-US"/>
              <a:t>Insert Icon</a:t>
            </a:r>
          </a:p>
        </p:txBody>
      </p:sp>
    </p:spTree>
    <p:extLst>
      <p:ext uri="{BB962C8B-B14F-4D97-AF65-F5344CB8AC3E}">
        <p14:creationId xmlns:p14="http://schemas.microsoft.com/office/powerpoint/2010/main" val="27881237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olumns w/ Ico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703335" y="2930766"/>
            <a:ext cx="2608207" cy="2577116"/>
          </a:xfrm>
          <a:noFill/>
        </p:spPr>
        <p:txBody>
          <a:bodyPr lIns="91440" tIns="182880" rIns="182880" bIns="0">
            <a:noAutofit/>
          </a:bodyPr>
          <a:lstStyle>
            <a:lvl1pPr marL="0" indent="0">
              <a:buFont typeface="Arial" panose="020B0604020202020204" pitchFamily="34" charset="0"/>
              <a:buNone/>
              <a:defRPr sz="1400"/>
            </a:lvl1pPr>
            <a:lvl2pPr marL="182880" indent="0">
              <a:buFont typeface="Arial" panose="020B0604020202020204" pitchFamily="34" charset="0"/>
              <a:buNone/>
              <a:defRPr sz="1200"/>
            </a:lvl2pPr>
            <a:lvl3pPr marL="365760" indent="0">
              <a:buFont typeface="Arial" panose="020B0604020202020204" pitchFamily="34" charset="0"/>
              <a:buNone/>
              <a:defRPr sz="1100"/>
            </a:lvl3pPr>
            <a:lvl4pPr marL="548640" indent="0">
              <a:buFont typeface="Arial" panose="020B0604020202020204" pitchFamily="34" charset="0"/>
              <a:buNone/>
              <a:defRPr sz="1050"/>
            </a:lvl4pPr>
            <a:lvl5pPr marL="73152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88156"/>
            <a:ext cx="11201400" cy="422365"/>
          </a:xfrm>
        </p:spPr>
        <p:txBody>
          <a:bodyPr lIns="0" tIns="0" rIns="0" bIns="0">
            <a:noAutofit/>
          </a:bodyPr>
          <a:lstStyle/>
          <a:p>
            <a:r>
              <a:rPr lang="en-US"/>
              <a:t>Click to edit Master title style</a:t>
            </a:r>
          </a:p>
        </p:txBody>
      </p:sp>
      <p:sp>
        <p:nvSpPr>
          <p:cNvPr id="5" name="Footer Placeholder 4">
            <a:extLst>
              <a:ext uri="{FF2B5EF4-FFF2-40B4-BE49-F238E27FC236}">
                <a16:creationId xmlns:a16="http://schemas.microsoft.com/office/drawing/2014/main" id="{044E99A5-0E3E-4D41-84E5-B2C905975102}"/>
              </a:ext>
            </a:extLst>
          </p:cNvPr>
          <p:cNvSpPr>
            <a:spLocks noGrp="1"/>
          </p:cNvSpPr>
          <p:nvPr>
            <p:ph type="ftr" sz="quarter" idx="11"/>
          </p:nvPr>
        </p:nvSpPr>
        <p:spPr/>
        <p:txBody>
          <a:bodyPr/>
          <a:lstStyle/>
          <a:p>
            <a:r>
              <a:rPr lang="en-US"/>
              <a:t>© 2021 Turbonomic, an IBM Company  |  Proprietary &amp; Confidential</a:t>
            </a:r>
          </a:p>
        </p:txBody>
      </p:sp>
      <p:sp>
        <p:nvSpPr>
          <p:cNvPr id="6" name="Slide Number Placeholder 5">
            <a:extLst>
              <a:ext uri="{FF2B5EF4-FFF2-40B4-BE49-F238E27FC236}">
                <a16:creationId xmlns:a16="http://schemas.microsoft.com/office/drawing/2014/main" id="{44886534-AEEB-1648-B1BC-A31B33712097}"/>
              </a:ext>
            </a:extLst>
          </p:cNvPr>
          <p:cNvSpPr>
            <a:spLocks noGrp="1"/>
          </p:cNvSpPr>
          <p:nvPr>
            <p:ph type="sldNum" sz="quarter" idx="12"/>
          </p:nvPr>
        </p:nvSpPr>
        <p:spPr/>
        <p:txBody>
          <a:bodyPr/>
          <a:lstStyle/>
          <a:p>
            <a:fld id="{A873C3C9-BFA4-4D44-B8FC-BC14A9CD94D5}" type="slidenum">
              <a:rPr lang="en-US" smtClean="0"/>
              <a:t>‹#›</a:t>
            </a:fld>
            <a:endParaRPr lang="en-US"/>
          </a:p>
        </p:txBody>
      </p:sp>
      <p:sp>
        <p:nvSpPr>
          <p:cNvPr id="8" name="Content Placeholder 2">
            <a:extLst>
              <a:ext uri="{FF2B5EF4-FFF2-40B4-BE49-F238E27FC236}">
                <a16:creationId xmlns:a16="http://schemas.microsoft.com/office/drawing/2014/main" id="{B96835E5-AF5A-8B4A-887B-998ED1A700AD}"/>
              </a:ext>
            </a:extLst>
          </p:cNvPr>
          <p:cNvSpPr>
            <a:spLocks noGrp="1"/>
          </p:cNvSpPr>
          <p:nvPr>
            <p:ph idx="14"/>
          </p:nvPr>
        </p:nvSpPr>
        <p:spPr>
          <a:xfrm>
            <a:off x="3443504" y="2930766"/>
            <a:ext cx="2608207" cy="2577116"/>
          </a:xfrm>
          <a:noFill/>
        </p:spPr>
        <p:txBody>
          <a:bodyPr lIns="9144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449DA251-2553-D04D-8A7D-68B5DC40F005}"/>
              </a:ext>
            </a:extLst>
          </p:cNvPr>
          <p:cNvSpPr>
            <a:spLocks noGrp="1"/>
          </p:cNvSpPr>
          <p:nvPr>
            <p:ph idx="16"/>
          </p:nvPr>
        </p:nvSpPr>
        <p:spPr>
          <a:xfrm>
            <a:off x="6183673" y="2930766"/>
            <a:ext cx="2608207" cy="2577116"/>
          </a:xfrm>
          <a:noFill/>
        </p:spPr>
        <p:txBody>
          <a:bodyPr lIns="9144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97A6252-1367-534F-93EE-0E9CF7F453FD}"/>
              </a:ext>
            </a:extLst>
          </p:cNvPr>
          <p:cNvSpPr>
            <a:spLocks noGrp="1"/>
          </p:cNvSpPr>
          <p:nvPr>
            <p:ph idx="18"/>
          </p:nvPr>
        </p:nvSpPr>
        <p:spPr>
          <a:xfrm>
            <a:off x="8923842" y="2930766"/>
            <a:ext cx="2608207" cy="2577116"/>
          </a:xfrm>
          <a:noFill/>
        </p:spPr>
        <p:txBody>
          <a:bodyPr lIns="9144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1CEB034B-FD94-A041-A863-676A21288C95}"/>
              </a:ext>
            </a:extLst>
          </p:cNvPr>
          <p:cNvSpPr>
            <a:spLocks noGrp="1" noChangeAspect="1"/>
          </p:cNvSpPr>
          <p:nvPr>
            <p:ph type="pic" sz="quarter" idx="19" hasCustomPrompt="1"/>
          </p:nvPr>
        </p:nvSpPr>
        <p:spPr>
          <a:xfrm>
            <a:off x="703335" y="1733572"/>
            <a:ext cx="993194" cy="995600"/>
          </a:xfrm>
          <a:prstGeom prst="ellipse">
            <a:avLst/>
          </a:prstGeom>
          <a:noFill/>
          <a:ln w="15875">
            <a:solidFill>
              <a:schemeClr val="bg1">
                <a:lumMod val="75000"/>
              </a:schemeClr>
            </a:solidFill>
          </a:ln>
        </p:spPr>
        <p:txBody>
          <a:bodyPr lIns="182880" tIns="182880" rIns="182880" bIns="182880" anchor="ctr" anchorCtr="0">
            <a:noAutofit/>
          </a:bodyPr>
          <a:lstStyle>
            <a:lvl1pPr marL="0" indent="0" algn="ctr">
              <a:buNone/>
              <a:defRPr sz="1000">
                <a:solidFill>
                  <a:schemeClr val="bg1"/>
                </a:solidFill>
              </a:defRPr>
            </a:lvl1pPr>
          </a:lstStyle>
          <a:p>
            <a:r>
              <a:rPr lang="en-US"/>
              <a:t>Insert Icon</a:t>
            </a:r>
          </a:p>
        </p:txBody>
      </p:sp>
      <p:sp>
        <p:nvSpPr>
          <p:cNvPr id="18" name="Picture Placeholder 13">
            <a:extLst>
              <a:ext uri="{FF2B5EF4-FFF2-40B4-BE49-F238E27FC236}">
                <a16:creationId xmlns:a16="http://schemas.microsoft.com/office/drawing/2014/main" id="{90DF56FE-C02A-4841-951F-0200A766C821}"/>
              </a:ext>
            </a:extLst>
          </p:cNvPr>
          <p:cNvSpPr>
            <a:spLocks noGrp="1" noChangeAspect="1"/>
          </p:cNvSpPr>
          <p:nvPr>
            <p:ph type="pic" sz="quarter" idx="21" hasCustomPrompt="1"/>
          </p:nvPr>
        </p:nvSpPr>
        <p:spPr>
          <a:xfrm>
            <a:off x="3437614" y="1733572"/>
            <a:ext cx="993194" cy="995600"/>
          </a:xfrm>
          <a:prstGeom prst="ellipse">
            <a:avLst/>
          </a:prstGeom>
          <a:noFill/>
          <a:ln w="15875">
            <a:solidFill>
              <a:schemeClr val="bg1">
                <a:lumMod val="75000"/>
              </a:schemeClr>
            </a:solidFill>
          </a:ln>
        </p:spPr>
        <p:txBody>
          <a:bodyPr lIns="182880" tIns="182880" rIns="182880" bIns="182880" anchor="ctr" anchorCtr="0">
            <a:noAutofit/>
          </a:bodyPr>
          <a:lstStyle>
            <a:lvl1pPr marL="0" indent="0" algn="ctr">
              <a:buNone/>
              <a:defRPr sz="1000">
                <a:solidFill>
                  <a:schemeClr val="bg1"/>
                </a:solidFill>
              </a:defRPr>
            </a:lvl1pPr>
          </a:lstStyle>
          <a:p>
            <a:r>
              <a:rPr lang="en-US"/>
              <a:t>Insert Icon</a:t>
            </a:r>
          </a:p>
        </p:txBody>
      </p:sp>
      <p:sp>
        <p:nvSpPr>
          <p:cNvPr id="19" name="Picture Placeholder 13">
            <a:extLst>
              <a:ext uri="{FF2B5EF4-FFF2-40B4-BE49-F238E27FC236}">
                <a16:creationId xmlns:a16="http://schemas.microsoft.com/office/drawing/2014/main" id="{8A6C7550-AB43-0848-9FE3-89C3A2FEB63E}"/>
              </a:ext>
            </a:extLst>
          </p:cNvPr>
          <p:cNvSpPr>
            <a:spLocks noGrp="1" noChangeAspect="1"/>
          </p:cNvSpPr>
          <p:nvPr>
            <p:ph type="pic" sz="quarter" idx="22" hasCustomPrompt="1"/>
          </p:nvPr>
        </p:nvSpPr>
        <p:spPr>
          <a:xfrm>
            <a:off x="6171893" y="1733572"/>
            <a:ext cx="993194" cy="995600"/>
          </a:xfrm>
          <a:prstGeom prst="ellipse">
            <a:avLst/>
          </a:prstGeom>
          <a:noFill/>
          <a:ln w="15875">
            <a:solidFill>
              <a:schemeClr val="bg1">
                <a:lumMod val="75000"/>
              </a:schemeClr>
            </a:solidFill>
          </a:ln>
        </p:spPr>
        <p:txBody>
          <a:bodyPr lIns="182880" tIns="182880" rIns="182880" bIns="182880" anchor="ctr" anchorCtr="0">
            <a:noAutofit/>
          </a:bodyPr>
          <a:lstStyle>
            <a:lvl1pPr marL="0" indent="0" algn="ctr">
              <a:buNone/>
              <a:defRPr sz="1000">
                <a:solidFill>
                  <a:schemeClr val="bg1"/>
                </a:solidFill>
              </a:defRPr>
            </a:lvl1pPr>
          </a:lstStyle>
          <a:p>
            <a:r>
              <a:rPr lang="en-US"/>
              <a:t>Insert Icon</a:t>
            </a:r>
          </a:p>
        </p:txBody>
      </p:sp>
      <p:sp>
        <p:nvSpPr>
          <p:cNvPr id="20" name="Picture Placeholder 13">
            <a:extLst>
              <a:ext uri="{FF2B5EF4-FFF2-40B4-BE49-F238E27FC236}">
                <a16:creationId xmlns:a16="http://schemas.microsoft.com/office/drawing/2014/main" id="{809CC174-7431-9347-891E-60676483CCB6}"/>
              </a:ext>
            </a:extLst>
          </p:cNvPr>
          <p:cNvSpPr>
            <a:spLocks noGrp="1" noChangeAspect="1"/>
          </p:cNvSpPr>
          <p:nvPr>
            <p:ph type="pic" sz="quarter" idx="23" hasCustomPrompt="1"/>
          </p:nvPr>
        </p:nvSpPr>
        <p:spPr>
          <a:xfrm>
            <a:off x="8923842" y="1733572"/>
            <a:ext cx="993194" cy="995600"/>
          </a:xfrm>
          <a:prstGeom prst="ellipse">
            <a:avLst/>
          </a:prstGeom>
          <a:noFill/>
          <a:ln w="15875">
            <a:solidFill>
              <a:schemeClr val="bg1">
                <a:lumMod val="75000"/>
              </a:schemeClr>
            </a:solidFill>
          </a:ln>
        </p:spPr>
        <p:txBody>
          <a:bodyPr lIns="182880" tIns="182880" rIns="182880" bIns="182880" anchor="ctr" anchorCtr="0">
            <a:noAutofit/>
          </a:bodyPr>
          <a:lstStyle>
            <a:lvl1pPr marL="0" indent="0" algn="ctr">
              <a:buNone/>
              <a:defRPr sz="1000">
                <a:solidFill>
                  <a:schemeClr val="bg1"/>
                </a:solidFill>
              </a:defRPr>
            </a:lvl1pPr>
          </a:lstStyle>
          <a:p>
            <a:r>
              <a:rPr lang="en-US"/>
              <a:t>Insert Icon</a:t>
            </a:r>
          </a:p>
        </p:txBody>
      </p:sp>
    </p:spTree>
    <p:extLst>
      <p:ext uri="{BB962C8B-B14F-4D97-AF65-F5344CB8AC3E}">
        <p14:creationId xmlns:p14="http://schemas.microsoft.com/office/powerpoint/2010/main" val="5782017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5 Columns with Imag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495301" y="2904356"/>
            <a:ext cx="2106258" cy="2828496"/>
          </a:xfrm>
          <a:noFill/>
        </p:spPr>
        <p:txBody>
          <a:bodyPr lIns="182880" tIns="182880" rIns="182880" bIns="0">
            <a:noAutofit/>
          </a:bodyPr>
          <a:lstStyle>
            <a:lvl1pPr marL="0" indent="0">
              <a:buFont typeface="Arial" panose="020B0604020202020204" pitchFamily="34" charset="0"/>
              <a:buNone/>
              <a:defRPr sz="1400"/>
            </a:lvl1pPr>
            <a:lvl2pPr marL="182880" indent="0">
              <a:buFont typeface="Arial" panose="020B0604020202020204" pitchFamily="34" charset="0"/>
              <a:buNone/>
              <a:defRPr sz="1200"/>
            </a:lvl2pPr>
            <a:lvl3pPr marL="365760" indent="0">
              <a:buFont typeface="Arial" panose="020B0604020202020204" pitchFamily="34" charset="0"/>
              <a:buNone/>
              <a:defRPr sz="1100"/>
            </a:lvl3pPr>
            <a:lvl4pPr marL="548640" indent="0">
              <a:buFont typeface="Arial" panose="020B0604020202020204" pitchFamily="34" charset="0"/>
              <a:buNone/>
              <a:defRPr sz="1050"/>
            </a:lvl4pPr>
            <a:lvl5pPr marL="73152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3080AFC6-399D-3743-8B28-EF71D99AF897}"/>
              </a:ext>
            </a:extLst>
          </p:cNvPr>
          <p:cNvSpPr>
            <a:spLocks noGrp="1"/>
          </p:cNvSpPr>
          <p:nvPr>
            <p:ph type="pic" sz="quarter" idx="13" hasCustomPrompt="1"/>
          </p:nvPr>
        </p:nvSpPr>
        <p:spPr>
          <a:xfrm>
            <a:off x="495300" y="1190670"/>
            <a:ext cx="2106259" cy="1713686"/>
          </a:xfrm>
          <a:noFill/>
        </p:spPr>
        <p:txBody>
          <a:bodyPr lIns="91440" rIns="91440" anchor="ctr" anchorCtr="0"/>
          <a:lstStyle>
            <a:lvl1pPr marL="0" indent="0" algn="ctr">
              <a:buNone/>
              <a:defRPr sz="1000"/>
            </a:lvl1pPr>
          </a:lstStyle>
          <a:p>
            <a:r>
              <a:rPr lang="en-US"/>
              <a:t>Drag + Drop Image</a:t>
            </a:r>
          </a:p>
        </p:txBody>
      </p:sp>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88156"/>
            <a:ext cx="11201400" cy="422365"/>
          </a:xfrm>
        </p:spPr>
        <p:txBody>
          <a:bodyPr lIns="0" tIns="0" rIns="0" bIns="0">
            <a:noAutofit/>
          </a:bodyPr>
          <a:lstStyle/>
          <a:p>
            <a:r>
              <a:rPr lang="en-US"/>
              <a:t>Click to edit Master title style</a:t>
            </a:r>
          </a:p>
        </p:txBody>
      </p:sp>
      <p:sp>
        <p:nvSpPr>
          <p:cNvPr id="5" name="Footer Placeholder 4">
            <a:extLst>
              <a:ext uri="{FF2B5EF4-FFF2-40B4-BE49-F238E27FC236}">
                <a16:creationId xmlns:a16="http://schemas.microsoft.com/office/drawing/2014/main" id="{044E99A5-0E3E-4D41-84E5-B2C905975102}"/>
              </a:ext>
            </a:extLst>
          </p:cNvPr>
          <p:cNvSpPr>
            <a:spLocks noGrp="1"/>
          </p:cNvSpPr>
          <p:nvPr>
            <p:ph type="ftr" sz="quarter" idx="11"/>
          </p:nvPr>
        </p:nvSpPr>
        <p:spPr/>
        <p:txBody>
          <a:bodyPr/>
          <a:lstStyle/>
          <a:p>
            <a:r>
              <a:rPr lang="en-US"/>
              <a:t>© 2021 Turbonomic, an IBM Company  |  Proprietary &amp; Confidential</a:t>
            </a:r>
          </a:p>
        </p:txBody>
      </p:sp>
      <p:sp>
        <p:nvSpPr>
          <p:cNvPr id="6" name="Slide Number Placeholder 5">
            <a:extLst>
              <a:ext uri="{FF2B5EF4-FFF2-40B4-BE49-F238E27FC236}">
                <a16:creationId xmlns:a16="http://schemas.microsoft.com/office/drawing/2014/main" id="{44886534-AEEB-1648-B1BC-A31B33712097}"/>
              </a:ext>
            </a:extLst>
          </p:cNvPr>
          <p:cNvSpPr>
            <a:spLocks noGrp="1"/>
          </p:cNvSpPr>
          <p:nvPr>
            <p:ph type="sldNum" sz="quarter" idx="12"/>
          </p:nvPr>
        </p:nvSpPr>
        <p:spPr/>
        <p:txBody>
          <a:bodyPr/>
          <a:lstStyle/>
          <a:p>
            <a:fld id="{A873C3C9-BFA4-4D44-B8FC-BC14A9CD94D5}" type="slidenum">
              <a:rPr lang="en-US" smtClean="0"/>
              <a:t>‹#›</a:t>
            </a:fld>
            <a:endParaRPr lang="en-US"/>
          </a:p>
        </p:txBody>
      </p:sp>
      <p:sp>
        <p:nvSpPr>
          <p:cNvPr id="8" name="Content Placeholder 2">
            <a:extLst>
              <a:ext uri="{FF2B5EF4-FFF2-40B4-BE49-F238E27FC236}">
                <a16:creationId xmlns:a16="http://schemas.microsoft.com/office/drawing/2014/main" id="{B96835E5-AF5A-8B4A-887B-998ED1A700AD}"/>
              </a:ext>
            </a:extLst>
          </p:cNvPr>
          <p:cNvSpPr>
            <a:spLocks noGrp="1"/>
          </p:cNvSpPr>
          <p:nvPr>
            <p:ph idx="14"/>
          </p:nvPr>
        </p:nvSpPr>
        <p:spPr>
          <a:xfrm>
            <a:off x="2768253" y="2904356"/>
            <a:ext cx="2106258" cy="2828496"/>
          </a:xfrm>
          <a:noFill/>
        </p:spPr>
        <p:txBody>
          <a:bodyPr lIns="18288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6">
            <a:extLst>
              <a:ext uri="{FF2B5EF4-FFF2-40B4-BE49-F238E27FC236}">
                <a16:creationId xmlns:a16="http://schemas.microsoft.com/office/drawing/2014/main" id="{B8227A8B-AA17-F94B-AF65-4171A7A10D32}"/>
              </a:ext>
            </a:extLst>
          </p:cNvPr>
          <p:cNvSpPr>
            <a:spLocks noGrp="1"/>
          </p:cNvSpPr>
          <p:nvPr>
            <p:ph type="pic" sz="quarter" idx="15" hasCustomPrompt="1"/>
          </p:nvPr>
        </p:nvSpPr>
        <p:spPr>
          <a:xfrm>
            <a:off x="2769085" y="1190670"/>
            <a:ext cx="2106259" cy="1713686"/>
          </a:xfrm>
          <a:noFill/>
        </p:spPr>
        <p:txBody>
          <a:bodyPr lIns="91440" rIns="91440" anchor="ctr" anchorCtr="0"/>
          <a:lstStyle>
            <a:lvl1pPr marL="0" indent="0" algn="ctr">
              <a:buNone/>
              <a:defRPr sz="1000"/>
            </a:lvl1pPr>
          </a:lstStyle>
          <a:p>
            <a:r>
              <a:rPr lang="en-US"/>
              <a:t>Drag + Drop Image</a:t>
            </a:r>
          </a:p>
        </p:txBody>
      </p:sp>
      <p:sp>
        <p:nvSpPr>
          <p:cNvPr id="10" name="Content Placeholder 2">
            <a:extLst>
              <a:ext uri="{FF2B5EF4-FFF2-40B4-BE49-F238E27FC236}">
                <a16:creationId xmlns:a16="http://schemas.microsoft.com/office/drawing/2014/main" id="{449DA251-2553-D04D-8A7D-68B5DC40F005}"/>
              </a:ext>
            </a:extLst>
          </p:cNvPr>
          <p:cNvSpPr>
            <a:spLocks noGrp="1"/>
          </p:cNvSpPr>
          <p:nvPr>
            <p:ph idx="16"/>
          </p:nvPr>
        </p:nvSpPr>
        <p:spPr>
          <a:xfrm>
            <a:off x="5041205" y="2904356"/>
            <a:ext cx="2106258" cy="2828496"/>
          </a:xfrm>
          <a:noFill/>
        </p:spPr>
        <p:txBody>
          <a:bodyPr lIns="18288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EDC0A6B5-4B6E-084C-B210-11FB0E42514A}"/>
              </a:ext>
            </a:extLst>
          </p:cNvPr>
          <p:cNvSpPr>
            <a:spLocks noGrp="1"/>
          </p:cNvSpPr>
          <p:nvPr>
            <p:ph type="pic" sz="quarter" idx="17" hasCustomPrompt="1"/>
          </p:nvPr>
        </p:nvSpPr>
        <p:spPr>
          <a:xfrm>
            <a:off x="5042870" y="1190670"/>
            <a:ext cx="2106259" cy="1713686"/>
          </a:xfrm>
          <a:noFill/>
        </p:spPr>
        <p:txBody>
          <a:bodyPr lIns="91440" rIns="91440" anchor="ctr" anchorCtr="0"/>
          <a:lstStyle>
            <a:lvl1pPr marL="0" indent="0" algn="ctr">
              <a:buNone/>
              <a:defRPr sz="1000"/>
            </a:lvl1pPr>
          </a:lstStyle>
          <a:p>
            <a:r>
              <a:rPr lang="en-US"/>
              <a:t>Drag + Drop Image</a:t>
            </a:r>
          </a:p>
        </p:txBody>
      </p:sp>
      <p:sp>
        <p:nvSpPr>
          <p:cNvPr id="12" name="Content Placeholder 2">
            <a:extLst>
              <a:ext uri="{FF2B5EF4-FFF2-40B4-BE49-F238E27FC236}">
                <a16:creationId xmlns:a16="http://schemas.microsoft.com/office/drawing/2014/main" id="{397A6252-1367-534F-93EE-0E9CF7F453FD}"/>
              </a:ext>
            </a:extLst>
          </p:cNvPr>
          <p:cNvSpPr>
            <a:spLocks noGrp="1"/>
          </p:cNvSpPr>
          <p:nvPr>
            <p:ph idx="18"/>
          </p:nvPr>
        </p:nvSpPr>
        <p:spPr>
          <a:xfrm>
            <a:off x="7314157" y="2904356"/>
            <a:ext cx="2106258" cy="2828496"/>
          </a:xfrm>
          <a:noFill/>
        </p:spPr>
        <p:txBody>
          <a:bodyPr lIns="18288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6">
            <a:extLst>
              <a:ext uri="{FF2B5EF4-FFF2-40B4-BE49-F238E27FC236}">
                <a16:creationId xmlns:a16="http://schemas.microsoft.com/office/drawing/2014/main" id="{5629E827-0465-B041-A960-A6E0A07DC993}"/>
              </a:ext>
            </a:extLst>
          </p:cNvPr>
          <p:cNvSpPr>
            <a:spLocks noGrp="1"/>
          </p:cNvSpPr>
          <p:nvPr>
            <p:ph type="pic" sz="quarter" idx="19" hasCustomPrompt="1"/>
          </p:nvPr>
        </p:nvSpPr>
        <p:spPr>
          <a:xfrm>
            <a:off x="7316655" y="1190670"/>
            <a:ext cx="2106259" cy="1713686"/>
          </a:xfrm>
          <a:noFill/>
        </p:spPr>
        <p:txBody>
          <a:bodyPr lIns="91440" rIns="91440" anchor="ctr" anchorCtr="0"/>
          <a:lstStyle>
            <a:lvl1pPr marL="0" indent="0" algn="ctr">
              <a:buNone/>
              <a:defRPr sz="1000"/>
            </a:lvl1pPr>
          </a:lstStyle>
          <a:p>
            <a:r>
              <a:rPr lang="en-US"/>
              <a:t>Drag + Drop Image</a:t>
            </a:r>
          </a:p>
        </p:txBody>
      </p:sp>
      <p:sp>
        <p:nvSpPr>
          <p:cNvPr id="14" name="Content Placeholder 2">
            <a:extLst>
              <a:ext uri="{FF2B5EF4-FFF2-40B4-BE49-F238E27FC236}">
                <a16:creationId xmlns:a16="http://schemas.microsoft.com/office/drawing/2014/main" id="{8B633647-6743-454E-95AC-7C06CBAD4D0B}"/>
              </a:ext>
            </a:extLst>
          </p:cNvPr>
          <p:cNvSpPr>
            <a:spLocks noGrp="1"/>
          </p:cNvSpPr>
          <p:nvPr>
            <p:ph idx="20"/>
          </p:nvPr>
        </p:nvSpPr>
        <p:spPr>
          <a:xfrm>
            <a:off x="9587109" y="2904356"/>
            <a:ext cx="2106258" cy="2828496"/>
          </a:xfrm>
          <a:noFill/>
        </p:spPr>
        <p:txBody>
          <a:bodyPr lIns="18288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6">
            <a:extLst>
              <a:ext uri="{FF2B5EF4-FFF2-40B4-BE49-F238E27FC236}">
                <a16:creationId xmlns:a16="http://schemas.microsoft.com/office/drawing/2014/main" id="{53F10165-AAC9-DC40-ACDC-E0D8CAA69443}"/>
              </a:ext>
            </a:extLst>
          </p:cNvPr>
          <p:cNvSpPr>
            <a:spLocks noGrp="1"/>
          </p:cNvSpPr>
          <p:nvPr>
            <p:ph type="pic" sz="quarter" idx="21" hasCustomPrompt="1"/>
          </p:nvPr>
        </p:nvSpPr>
        <p:spPr>
          <a:xfrm>
            <a:off x="9590440" y="1190670"/>
            <a:ext cx="2106259" cy="1713686"/>
          </a:xfrm>
          <a:noFill/>
        </p:spPr>
        <p:txBody>
          <a:bodyPr lIns="91440" rIns="91440" anchor="ctr" anchorCtr="0"/>
          <a:lstStyle>
            <a:lvl1pPr marL="0" indent="0" algn="ctr">
              <a:buNone/>
              <a:defRPr sz="1000"/>
            </a:lvl1pPr>
          </a:lstStyle>
          <a:p>
            <a:r>
              <a:rPr lang="en-US"/>
              <a:t>Drag + Drop Image</a:t>
            </a:r>
          </a:p>
        </p:txBody>
      </p:sp>
    </p:spTree>
    <p:extLst>
      <p:ext uri="{BB962C8B-B14F-4D97-AF65-F5344CB8AC3E}">
        <p14:creationId xmlns:p14="http://schemas.microsoft.com/office/powerpoint/2010/main" val="5533294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6 Up with Call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9F29B5-CBFF-5041-8E99-C40BB7AB9825}"/>
              </a:ext>
            </a:extLst>
          </p:cNvPr>
          <p:cNvSpPr/>
          <p:nvPr userDrawn="1"/>
        </p:nvSpPr>
        <p:spPr>
          <a:xfrm>
            <a:off x="8431867" y="495300"/>
            <a:ext cx="3264833" cy="605097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IBM Plex Sans Light" panose="020B0403050203000203" pitchFamily="34" charset="0"/>
            </a:endParaRPr>
          </a:p>
        </p:txBody>
      </p:sp>
      <p:sp>
        <p:nvSpPr>
          <p:cNvPr id="3" name="Oval 2">
            <a:extLst>
              <a:ext uri="{FF2B5EF4-FFF2-40B4-BE49-F238E27FC236}">
                <a16:creationId xmlns:a16="http://schemas.microsoft.com/office/drawing/2014/main" id="{819BC094-62CC-DE48-BCB1-6BB128415CCD}"/>
              </a:ext>
            </a:extLst>
          </p:cNvPr>
          <p:cNvSpPr/>
          <p:nvPr userDrawn="1"/>
        </p:nvSpPr>
        <p:spPr>
          <a:xfrm>
            <a:off x="9630266" y="4757184"/>
            <a:ext cx="3405509" cy="3405509"/>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IBM Plex Sans Light" panose="020B0403050203000203" pitchFamily="34" charset="0"/>
            </a:endParaRPr>
          </a:p>
        </p:txBody>
      </p:sp>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90537"/>
            <a:ext cx="7583057" cy="422365"/>
          </a:xfrm>
        </p:spPr>
        <p:txBody>
          <a:bodyPr lIns="0" tIns="0" rIns="0" bIns="0">
            <a:noAutofit/>
          </a:bodyPr>
          <a:lstStyle/>
          <a:p>
            <a:r>
              <a:rPr lang="en-US"/>
              <a:t>Click to edit Master title style</a:t>
            </a:r>
          </a:p>
        </p:txBody>
      </p:sp>
      <p:sp>
        <p:nvSpPr>
          <p:cNvPr id="5" name="Footer Placeholder 4">
            <a:extLst>
              <a:ext uri="{FF2B5EF4-FFF2-40B4-BE49-F238E27FC236}">
                <a16:creationId xmlns:a16="http://schemas.microsoft.com/office/drawing/2014/main" id="{044E99A5-0E3E-4D41-84E5-B2C905975102}"/>
              </a:ext>
            </a:extLst>
          </p:cNvPr>
          <p:cNvSpPr>
            <a:spLocks noGrp="1"/>
          </p:cNvSpPr>
          <p:nvPr>
            <p:ph type="ftr" sz="quarter" idx="11"/>
          </p:nvPr>
        </p:nvSpPr>
        <p:spPr/>
        <p:txBody>
          <a:bodyPr/>
          <a:lstStyle/>
          <a:p>
            <a:r>
              <a:rPr lang="en-US"/>
              <a:t>© 2021 Turbonomic, an IBM Company  |  Proprietary &amp; Confidential</a:t>
            </a:r>
          </a:p>
        </p:txBody>
      </p:sp>
      <p:sp>
        <p:nvSpPr>
          <p:cNvPr id="6" name="Slide Number Placeholder 5">
            <a:extLst>
              <a:ext uri="{FF2B5EF4-FFF2-40B4-BE49-F238E27FC236}">
                <a16:creationId xmlns:a16="http://schemas.microsoft.com/office/drawing/2014/main" id="{44886534-AEEB-1648-B1BC-A31B33712097}"/>
              </a:ext>
            </a:extLst>
          </p:cNvPr>
          <p:cNvSpPr>
            <a:spLocks noGrp="1"/>
          </p:cNvSpPr>
          <p:nvPr>
            <p:ph type="sldNum" sz="quarter" idx="12"/>
          </p:nvPr>
        </p:nvSpPr>
        <p:spPr/>
        <p:txBody>
          <a:bodyPr/>
          <a:lstStyle>
            <a:lvl1pPr>
              <a:defRPr>
                <a:solidFill>
                  <a:schemeClr val="bg2">
                    <a:lumMod val="50000"/>
                  </a:schemeClr>
                </a:solidFill>
              </a:defRPr>
            </a:lvl1pPr>
          </a:lstStyle>
          <a:p>
            <a:fld id="{A873C3C9-BFA4-4D44-B8FC-BC14A9CD94D5}" type="slidenum">
              <a:rPr lang="en-US" smtClean="0"/>
              <a:pPr/>
              <a:t>‹#›</a:t>
            </a:fld>
            <a:endParaRPr lang="en-US"/>
          </a:p>
        </p:txBody>
      </p:sp>
      <p:sp>
        <p:nvSpPr>
          <p:cNvPr id="18" name="Content Placeholder 2">
            <a:extLst>
              <a:ext uri="{FF2B5EF4-FFF2-40B4-BE49-F238E27FC236}">
                <a16:creationId xmlns:a16="http://schemas.microsoft.com/office/drawing/2014/main" id="{AE91D195-595D-2148-B7BA-52CBAFF3F2A2}"/>
              </a:ext>
            </a:extLst>
          </p:cNvPr>
          <p:cNvSpPr>
            <a:spLocks noGrp="1"/>
          </p:cNvSpPr>
          <p:nvPr>
            <p:ph idx="1"/>
          </p:nvPr>
        </p:nvSpPr>
        <p:spPr>
          <a:xfrm>
            <a:off x="8726727" y="1190670"/>
            <a:ext cx="2675112" cy="4417079"/>
          </a:xfrm>
          <a:noFill/>
        </p:spPr>
        <p:txBody>
          <a:bodyPr lIns="182880" tIns="182880" rIns="182880" bIns="0">
            <a:noAutofit/>
          </a:bodyPr>
          <a:lstStyle>
            <a:lvl1pPr marL="0" indent="0">
              <a:buFont typeface="Arial" panose="020B0604020202020204" pitchFamily="34" charset="0"/>
              <a:buNone/>
              <a:defRPr sz="1400">
                <a:solidFill>
                  <a:schemeClr val="tx1"/>
                </a:solidFill>
              </a:defRPr>
            </a:lvl1pPr>
            <a:lvl2pPr marL="182880" indent="0">
              <a:buFont typeface="Arial" panose="020B0604020202020204" pitchFamily="34" charset="0"/>
              <a:buNone/>
              <a:defRPr sz="1200">
                <a:solidFill>
                  <a:schemeClr val="tx1"/>
                </a:solidFill>
              </a:defRPr>
            </a:lvl2pPr>
            <a:lvl3pPr marL="365760" indent="0">
              <a:buFont typeface="Arial" panose="020B0604020202020204" pitchFamily="34" charset="0"/>
              <a:buNone/>
              <a:defRPr sz="1100">
                <a:solidFill>
                  <a:schemeClr val="tx1"/>
                </a:solidFill>
              </a:defRPr>
            </a:lvl3pPr>
            <a:lvl4pPr marL="548640" indent="0">
              <a:buFont typeface="Arial" panose="020B0604020202020204" pitchFamily="34" charset="0"/>
              <a:buNone/>
              <a:defRPr sz="1050">
                <a:solidFill>
                  <a:schemeClr val="tx1"/>
                </a:solidFill>
              </a:defRPr>
            </a:lvl4pPr>
            <a:lvl5pPr marL="731520" indent="0">
              <a:buFont typeface="Arial" panose="020B0604020202020204" pitchFamily="34" charse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hart Placeholder 19">
            <a:extLst>
              <a:ext uri="{FF2B5EF4-FFF2-40B4-BE49-F238E27FC236}">
                <a16:creationId xmlns:a16="http://schemas.microsoft.com/office/drawing/2014/main" id="{34F12DD9-0B98-3D46-A99B-FED71841DBCF}"/>
              </a:ext>
            </a:extLst>
          </p:cNvPr>
          <p:cNvSpPr>
            <a:spLocks noGrp="1"/>
          </p:cNvSpPr>
          <p:nvPr>
            <p:ph type="chart" sz="quarter" idx="23"/>
          </p:nvPr>
        </p:nvSpPr>
        <p:spPr>
          <a:xfrm>
            <a:off x="495300" y="1287660"/>
            <a:ext cx="2316885" cy="1939799"/>
          </a:xfrm>
        </p:spPr>
        <p:txBody>
          <a:bodyPr anchor="ctr" anchorCtr="0"/>
          <a:lstStyle>
            <a:lvl1pPr marL="0" indent="0" algn="ctr">
              <a:buNone/>
              <a:defRPr sz="1050"/>
            </a:lvl1pPr>
          </a:lstStyle>
          <a:p>
            <a:r>
              <a:rPr lang="en-US"/>
              <a:t>Click icon to add chart</a:t>
            </a:r>
          </a:p>
        </p:txBody>
      </p:sp>
      <p:sp>
        <p:nvSpPr>
          <p:cNvPr id="21" name="Chart Placeholder 19">
            <a:extLst>
              <a:ext uri="{FF2B5EF4-FFF2-40B4-BE49-F238E27FC236}">
                <a16:creationId xmlns:a16="http://schemas.microsoft.com/office/drawing/2014/main" id="{AB76BEB8-BDFB-1F4B-A838-E9A2E13891F2}"/>
              </a:ext>
            </a:extLst>
          </p:cNvPr>
          <p:cNvSpPr>
            <a:spLocks noGrp="1"/>
          </p:cNvSpPr>
          <p:nvPr>
            <p:ph type="chart" sz="quarter" idx="24"/>
          </p:nvPr>
        </p:nvSpPr>
        <p:spPr>
          <a:xfrm>
            <a:off x="3128386" y="1287660"/>
            <a:ext cx="2316885" cy="1939799"/>
          </a:xfrm>
        </p:spPr>
        <p:txBody>
          <a:bodyPr anchor="ctr" anchorCtr="0"/>
          <a:lstStyle>
            <a:lvl1pPr marL="0" indent="0" algn="ctr">
              <a:buNone/>
              <a:defRPr sz="1050"/>
            </a:lvl1pPr>
          </a:lstStyle>
          <a:p>
            <a:r>
              <a:rPr lang="en-US"/>
              <a:t>Click icon to add chart</a:t>
            </a:r>
          </a:p>
        </p:txBody>
      </p:sp>
      <p:sp>
        <p:nvSpPr>
          <p:cNvPr id="22" name="Chart Placeholder 19">
            <a:extLst>
              <a:ext uri="{FF2B5EF4-FFF2-40B4-BE49-F238E27FC236}">
                <a16:creationId xmlns:a16="http://schemas.microsoft.com/office/drawing/2014/main" id="{C2FD5548-5ABD-FB41-965D-B780311CE52E}"/>
              </a:ext>
            </a:extLst>
          </p:cNvPr>
          <p:cNvSpPr>
            <a:spLocks noGrp="1"/>
          </p:cNvSpPr>
          <p:nvPr>
            <p:ph type="chart" sz="quarter" idx="25"/>
          </p:nvPr>
        </p:nvSpPr>
        <p:spPr>
          <a:xfrm>
            <a:off x="5761472" y="1287660"/>
            <a:ext cx="2316885" cy="1939799"/>
          </a:xfrm>
        </p:spPr>
        <p:txBody>
          <a:bodyPr anchor="ctr" anchorCtr="0"/>
          <a:lstStyle>
            <a:lvl1pPr marL="0" indent="0" algn="ctr">
              <a:buNone/>
              <a:defRPr sz="1050"/>
            </a:lvl1pPr>
          </a:lstStyle>
          <a:p>
            <a:r>
              <a:rPr lang="en-US"/>
              <a:t>Click icon to add chart</a:t>
            </a:r>
          </a:p>
        </p:txBody>
      </p:sp>
      <p:sp>
        <p:nvSpPr>
          <p:cNvPr id="23" name="Chart Placeholder 19">
            <a:extLst>
              <a:ext uri="{FF2B5EF4-FFF2-40B4-BE49-F238E27FC236}">
                <a16:creationId xmlns:a16="http://schemas.microsoft.com/office/drawing/2014/main" id="{5970685F-DE93-5148-B715-711AAFBD1A9E}"/>
              </a:ext>
            </a:extLst>
          </p:cNvPr>
          <p:cNvSpPr>
            <a:spLocks noGrp="1"/>
          </p:cNvSpPr>
          <p:nvPr>
            <p:ph type="chart" sz="quarter" idx="26"/>
          </p:nvPr>
        </p:nvSpPr>
        <p:spPr>
          <a:xfrm>
            <a:off x="495300" y="3570960"/>
            <a:ext cx="2316885" cy="1939799"/>
          </a:xfrm>
        </p:spPr>
        <p:txBody>
          <a:bodyPr anchor="ctr" anchorCtr="0"/>
          <a:lstStyle>
            <a:lvl1pPr marL="0" indent="0" algn="ctr">
              <a:buNone/>
              <a:defRPr sz="1050"/>
            </a:lvl1pPr>
          </a:lstStyle>
          <a:p>
            <a:r>
              <a:rPr lang="en-US"/>
              <a:t>Click icon to add chart</a:t>
            </a:r>
          </a:p>
        </p:txBody>
      </p:sp>
      <p:sp>
        <p:nvSpPr>
          <p:cNvPr id="24" name="Chart Placeholder 19">
            <a:extLst>
              <a:ext uri="{FF2B5EF4-FFF2-40B4-BE49-F238E27FC236}">
                <a16:creationId xmlns:a16="http://schemas.microsoft.com/office/drawing/2014/main" id="{78153E5B-DC20-4D4E-B36C-DD944F72E436}"/>
              </a:ext>
            </a:extLst>
          </p:cNvPr>
          <p:cNvSpPr>
            <a:spLocks noGrp="1"/>
          </p:cNvSpPr>
          <p:nvPr>
            <p:ph type="chart" sz="quarter" idx="27"/>
          </p:nvPr>
        </p:nvSpPr>
        <p:spPr>
          <a:xfrm>
            <a:off x="3128386" y="3570960"/>
            <a:ext cx="2316885" cy="1939799"/>
          </a:xfrm>
        </p:spPr>
        <p:txBody>
          <a:bodyPr anchor="ctr" anchorCtr="0"/>
          <a:lstStyle>
            <a:lvl1pPr marL="0" indent="0" algn="ctr">
              <a:buNone/>
              <a:defRPr sz="1050"/>
            </a:lvl1pPr>
          </a:lstStyle>
          <a:p>
            <a:r>
              <a:rPr lang="en-US"/>
              <a:t>Click icon to add chart</a:t>
            </a:r>
          </a:p>
        </p:txBody>
      </p:sp>
      <p:sp>
        <p:nvSpPr>
          <p:cNvPr id="25" name="Chart Placeholder 19">
            <a:extLst>
              <a:ext uri="{FF2B5EF4-FFF2-40B4-BE49-F238E27FC236}">
                <a16:creationId xmlns:a16="http://schemas.microsoft.com/office/drawing/2014/main" id="{01A87B7F-68D6-5A4B-945B-A1A3FA116050}"/>
              </a:ext>
            </a:extLst>
          </p:cNvPr>
          <p:cNvSpPr>
            <a:spLocks noGrp="1"/>
          </p:cNvSpPr>
          <p:nvPr>
            <p:ph type="chart" sz="quarter" idx="28"/>
          </p:nvPr>
        </p:nvSpPr>
        <p:spPr>
          <a:xfrm>
            <a:off x="5761472" y="3570960"/>
            <a:ext cx="2316885" cy="1939799"/>
          </a:xfrm>
        </p:spPr>
        <p:txBody>
          <a:bodyPr anchor="ctr" anchorCtr="0"/>
          <a:lstStyle>
            <a:lvl1pPr marL="0" indent="0" algn="ctr">
              <a:buNone/>
              <a:defRPr sz="1050"/>
            </a:lvl1pPr>
          </a:lstStyle>
          <a:p>
            <a:r>
              <a:rPr lang="en-US"/>
              <a:t>Click icon to add chart</a:t>
            </a:r>
          </a:p>
        </p:txBody>
      </p:sp>
    </p:spTree>
    <p:extLst>
      <p:ext uri="{BB962C8B-B14F-4D97-AF65-F5344CB8AC3E}">
        <p14:creationId xmlns:p14="http://schemas.microsoft.com/office/powerpoint/2010/main" val="3862351700"/>
      </p:ext>
    </p:extLst>
  </p:cSld>
  <p:clrMapOvr>
    <a:masterClrMapping/>
  </p:clrMapOvr>
  <p:extLst>
    <p:ext uri="{DCECCB84-F9BA-43D5-87BE-67443E8EF086}">
      <p15:sldGuideLst xmlns:p15="http://schemas.microsoft.com/office/powerpoint/2012/main">
        <p15:guide id="1" orient="horz" pos="2160">
          <p15:clr>
            <a:srgbClr val="FBAE40"/>
          </p15:clr>
        </p15:guide>
        <p15:guide id="4"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Quote" preserve="1" userDrawn="1">
  <p:cSld name="Quote">
    <p:bg>
      <p:bgPr>
        <a:solidFill>
          <a:schemeClr val="bg1"/>
        </a:solidFill>
        <a:effectLst/>
      </p:bgPr>
    </p:bg>
    <p:spTree>
      <p:nvGrpSpPr>
        <p:cNvPr id="1" name="Shape 19"/>
        <p:cNvGrpSpPr/>
        <p:nvPr/>
      </p:nvGrpSpPr>
      <p:grpSpPr>
        <a:xfrm>
          <a:off x="0" y="0"/>
          <a:ext cx="0" cy="0"/>
          <a:chOff x="0" y="0"/>
          <a:chExt cx="0" cy="0"/>
        </a:xfrm>
      </p:grpSpPr>
      <p:pic>
        <p:nvPicPr>
          <p:cNvPr id="15" name="Picture 14">
            <a:extLst>
              <a:ext uri="{FF2B5EF4-FFF2-40B4-BE49-F238E27FC236}">
                <a16:creationId xmlns:a16="http://schemas.microsoft.com/office/drawing/2014/main" id="{610CEC7E-E79B-F641-BC1E-82CFB7DFCA93}"/>
              </a:ext>
            </a:extLst>
          </p:cNvPr>
          <p:cNvPicPr>
            <a:picLocks noChangeAspect="1"/>
          </p:cNvPicPr>
          <p:nvPr userDrawn="1"/>
        </p:nvPicPr>
        <p:blipFill>
          <a:blip r:embed="rId2"/>
          <a:stretch>
            <a:fillRect/>
          </a:stretch>
        </p:blipFill>
        <p:spPr>
          <a:xfrm>
            <a:off x="-2040913" y="800744"/>
            <a:ext cx="17249003" cy="10259011"/>
          </a:xfrm>
          <a:prstGeom prst="rect">
            <a:avLst/>
          </a:prstGeom>
        </p:spPr>
      </p:pic>
      <p:sp>
        <p:nvSpPr>
          <p:cNvPr id="2" name="Rounded Rectangle 1">
            <a:extLst>
              <a:ext uri="{FF2B5EF4-FFF2-40B4-BE49-F238E27FC236}">
                <a16:creationId xmlns:a16="http://schemas.microsoft.com/office/drawing/2014/main" id="{4E1DADFB-08D3-4E47-8309-0DF1F972070A}"/>
              </a:ext>
            </a:extLst>
          </p:cNvPr>
          <p:cNvSpPr/>
          <p:nvPr userDrawn="1"/>
        </p:nvSpPr>
        <p:spPr>
          <a:xfrm>
            <a:off x="1723763" y="1573078"/>
            <a:ext cx="9020013" cy="3837742"/>
          </a:xfrm>
          <a:prstGeom prst="roundRect">
            <a:avLst>
              <a:gd name="adj" fmla="val 2888"/>
            </a:avLst>
          </a:prstGeom>
          <a:solidFill>
            <a:schemeClr val="bg1"/>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5466ABF-1875-7646-A902-EA33799DF238}"/>
              </a:ext>
            </a:extLst>
          </p:cNvPr>
          <p:cNvSpPr/>
          <p:nvPr userDrawn="1"/>
        </p:nvSpPr>
        <p:spPr>
          <a:xfrm>
            <a:off x="9174997" y="5291645"/>
            <a:ext cx="1141448" cy="273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EB137BC-AD50-FB49-BD42-CAD9A4203AB5}"/>
              </a:ext>
            </a:extLst>
          </p:cNvPr>
          <p:cNvPicPr>
            <a:picLocks noChangeAspect="1"/>
          </p:cNvPicPr>
          <p:nvPr userDrawn="1"/>
        </p:nvPicPr>
        <p:blipFill>
          <a:blip r:embed="rId3"/>
          <a:stretch>
            <a:fillRect/>
          </a:stretch>
        </p:blipFill>
        <p:spPr>
          <a:xfrm>
            <a:off x="9345044" y="5155473"/>
            <a:ext cx="801354" cy="551752"/>
          </a:xfrm>
          <a:prstGeom prst="rect">
            <a:avLst/>
          </a:prstGeom>
        </p:spPr>
      </p:pic>
      <p:sp>
        <p:nvSpPr>
          <p:cNvPr id="22" name="Google Shape;22;p4"/>
          <p:cNvSpPr txBox="1">
            <a:spLocks noGrp="1"/>
          </p:cNvSpPr>
          <p:nvPr>
            <p:ph type="body" idx="1" hasCustomPrompt="1"/>
          </p:nvPr>
        </p:nvSpPr>
        <p:spPr>
          <a:xfrm>
            <a:off x="2151093" y="1891931"/>
            <a:ext cx="8165352" cy="2591213"/>
          </a:xfrm>
          <a:prstGeom prst="rect">
            <a:avLst/>
          </a:prstGeom>
          <a:noFill/>
        </p:spPr>
        <p:txBody>
          <a:bodyPr spcFirstLastPara="1" wrap="square" lIns="0" tIns="0" rIns="91425" bIns="91425" anchor="t" anchorCtr="0">
            <a:noAutofit/>
          </a:bodyPr>
          <a:lstStyle>
            <a:lvl1pPr marL="0" lvl="0" indent="0" algn="l" rtl="0">
              <a:lnSpc>
                <a:spcPct val="120000"/>
              </a:lnSpc>
              <a:spcBef>
                <a:spcPts val="0"/>
              </a:spcBef>
              <a:spcAft>
                <a:spcPts val="600"/>
              </a:spcAft>
              <a:buSzPts val="2800"/>
              <a:buNone/>
              <a:defRPr sz="2000" b="0" i="0">
                <a:solidFill>
                  <a:schemeClr val="tx1"/>
                </a:solidFill>
                <a:latin typeface="IBM Plex Sans Light" panose="020B0403050203000203" pitchFamily="34" charset="0"/>
                <a:ea typeface="Roboto Light" panose="02000000000000000000" pitchFamily="2" charset="0"/>
              </a:defRPr>
            </a:lvl1pPr>
            <a:lvl2pPr marL="1219140" lvl="1" indent="-541840" rtl="0">
              <a:spcBef>
                <a:spcPts val="0"/>
              </a:spcBef>
              <a:spcAft>
                <a:spcPts val="0"/>
              </a:spcAft>
              <a:buSzPts val="2800"/>
              <a:buChar char="▫"/>
              <a:defRPr sz="3733" i="1">
                <a:solidFill>
                  <a:schemeClr val="accent1"/>
                </a:solidFill>
              </a:defRPr>
            </a:lvl2pPr>
            <a:lvl3pPr marL="1828709" lvl="2" indent="-541840" rtl="0">
              <a:spcBef>
                <a:spcPts val="0"/>
              </a:spcBef>
              <a:spcAft>
                <a:spcPts val="0"/>
              </a:spcAft>
              <a:buSzPts val="2800"/>
              <a:buChar char="■"/>
              <a:defRPr sz="3733" i="1">
                <a:solidFill>
                  <a:schemeClr val="accent1"/>
                </a:solidFill>
              </a:defRPr>
            </a:lvl3pPr>
            <a:lvl4pPr marL="2438278" lvl="3" indent="-541840" rtl="0">
              <a:spcBef>
                <a:spcPts val="0"/>
              </a:spcBef>
              <a:spcAft>
                <a:spcPts val="0"/>
              </a:spcAft>
              <a:buClr>
                <a:schemeClr val="accent1"/>
              </a:buClr>
              <a:buSzPts val="2800"/>
              <a:buChar char="●"/>
              <a:defRPr sz="3733" i="1">
                <a:solidFill>
                  <a:schemeClr val="accent1"/>
                </a:solidFill>
              </a:defRPr>
            </a:lvl4pPr>
            <a:lvl5pPr marL="3047848" lvl="4" indent="-541840" rtl="0">
              <a:spcBef>
                <a:spcPts val="0"/>
              </a:spcBef>
              <a:spcAft>
                <a:spcPts val="0"/>
              </a:spcAft>
              <a:buClr>
                <a:schemeClr val="accent1"/>
              </a:buClr>
              <a:buSzPts val="2800"/>
              <a:buChar char="○"/>
              <a:defRPr sz="3733" i="1">
                <a:solidFill>
                  <a:schemeClr val="accent1"/>
                </a:solidFill>
              </a:defRPr>
            </a:lvl5pPr>
            <a:lvl6pPr marL="3657418" lvl="5" indent="-541840" rtl="0">
              <a:spcBef>
                <a:spcPts val="0"/>
              </a:spcBef>
              <a:spcAft>
                <a:spcPts val="0"/>
              </a:spcAft>
              <a:buClr>
                <a:schemeClr val="accent1"/>
              </a:buClr>
              <a:buSzPts val="2800"/>
              <a:buChar char="■"/>
              <a:defRPr sz="3733" i="1">
                <a:solidFill>
                  <a:schemeClr val="accent1"/>
                </a:solidFill>
              </a:defRPr>
            </a:lvl6pPr>
            <a:lvl7pPr marL="4266987" lvl="6" indent="-541840" rtl="0">
              <a:spcBef>
                <a:spcPts val="0"/>
              </a:spcBef>
              <a:spcAft>
                <a:spcPts val="0"/>
              </a:spcAft>
              <a:buClr>
                <a:schemeClr val="accent1"/>
              </a:buClr>
              <a:buSzPts val="2800"/>
              <a:buChar char="●"/>
              <a:defRPr sz="3733" i="1">
                <a:solidFill>
                  <a:schemeClr val="accent1"/>
                </a:solidFill>
              </a:defRPr>
            </a:lvl7pPr>
            <a:lvl8pPr marL="4876557" lvl="7" indent="-541840" rtl="0">
              <a:spcBef>
                <a:spcPts val="0"/>
              </a:spcBef>
              <a:spcAft>
                <a:spcPts val="0"/>
              </a:spcAft>
              <a:buClr>
                <a:schemeClr val="accent1"/>
              </a:buClr>
              <a:buSzPts val="2800"/>
              <a:buChar char="○"/>
              <a:defRPr sz="3733" i="1">
                <a:solidFill>
                  <a:schemeClr val="accent1"/>
                </a:solidFill>
              </a:defRPr>
            </a:lvl8pPr>
            <a:lvl9pPr marL="5486126" lvl="8" indent="-541840">
              <a:spcBef>
                <a:spcPts val="0"/>
              </a:spcBef>
              <a:spcAft>
                <a:spcPts val="0"/>
              </a:spcAft>
              <a:buClr>
                <a:schemeClr val="accent1"/>
              </a:buClr>
              <a:buSzPts val="2800"/>
              <a:buChar char="■"/>
              <a:defRPr sz="3733" i="1">
                <a:solidFill>
                  <a:schemeClr val="accent1"/>
                </a:solidFill>
              </a:defRPr>
            </a:lvl9pPr>
          </a:lstStyle>
          <a:p>
            <a:r>
              <a:rPr lang="en-US"/>
              <a:t>Quote text</a:t>
            </a:r>
            <a:endParaRPr/>
          </a:p>
        </p:txBody>
      </p:sp>
      <p:sp>
        <p:nvSpPr>
          <p:cNvPr id="10" name="Google Shape;22;p4">
            <a:extLst>
              <a:ext uri="{FF2B5EF4-FFF2-40B4-BE49-F238E27FC236}">
                <a16:creationId xmlns:a16="http://schemas.microsoft.com/office/drawing/2014/main" id="{80F056A7-CD06-F84B-A0A2-1412E7A677A7}"/>
              </a:ext>
            </a:extLst>
          </p:cNvPr>
          <p:cNvSpPr txBox="1">
            <a:spLocks noGrp="1"/>
          </p:cNvSpPr>
          <p:nvPr>
            <p:ph type="body" idx="11" hasCustomPrompt="1"/>
          </p:nvPr>
        </p:nvSpPr>
        <p:spPr>
          <a:xfrm>
            <a:off x="2151093" y="4682459"/>
            <a:ext cx="8165352" cy="273699"/>
          </a:xfrm>
          <a:prstGeom prst="rect">
            <a:avLst/>
          </a:prstGeom>
          <a:noFill/>
        </p:spPr>
        <p:txBody>
          <a:bodyPr spcFirstLastPara="1" wrap="square" lIns="0" tIns="0" rIns="91425" bIns="0" anchor="t" anchorCtr="0">
            <a:noAutofit/>
          </a:bodyPr>
          <a:lstStyle>
            <a:lvl1pPr marL="67730" lvl="0" indent="0" algn="l" rtl="0">
              <a:spcBef>
                <a:spcPts val="0"/>
              </a:spcBef>
              <a:spcAft>
                <a:spcPts val="0"/>
              </a:spcAft>
              <a:buSzPts val="2800"/>
              <a:buNone/>
              <a:defRPr sz="1300" b="0" i="0">
                <a:solidFill>
                  <a:schemeClr val="accent6"/>
                </a:solidFill>
                <a:latin typeface="IBM Plex Sans Light" panose="020B0403050203000203" pitchFamily="34" charset="0"/>
                <a:ea typeface="Roboto Light" panose="02000000000000000000" pitchFamily="2" charset="0"/>
              </a:defRPr>
            </a:lvl1pPr>
            <a:lvl2pPr marL="1219140" lvl="1" indent="-541840" rtl="0">
              <a:spcBef>
                <a:spcPts val="0"/>
              </a:spcBef>
              <a:spcAft>
                <a:spcPts val="0"/>
              </a:spcAft>
              <a:buSzPts val="2800"/>
              <a:buChar char="▫"/>
              <a:defRPr sz="3733" i="1">
                <a:solidFill>
                  <a:schemeClr val="accent1"/>
                </a:solidFill>
              </a:defRPr>
            </a:lvl2pPr>
            <a:lvl3pPr marL="1828709" lvl="2" indent="-541840" rtl="0">
              <a:spcBef>
                <a:spcPts val="0"/>
              </a:spcBef>
              <a:spcAft>
                <a:spcPts val="0"/>
              </a:spcAft>
              <a:buSzPts val="2800"/>
              <a:buChar char="■"/>
              <a:defRPr sz="3733" i="1">
                <a:solidFill>
                  <a:schemeClr val="accent1"/>
                </a:solidFill>
              </a:defRPr>
            </a:lvl3pPr>
            <a:lvl4pPr marL="2438278" lvl="3" indent="-541840" rtl="0">
              <a:spcBef>
                <a:spcPts val="0"/>
              </a:spcBef>
              <a:spcAft>
                <a:spcPts val="0"/>
              </a:spcAft>
              <a:buClr>
                <a:schemeClr val="accent1"/>
              </a:buClr>
              <a:buSzPts val="2800"/>
              <a:buChar char="●"/>
              <a:defRPr sz="3733" i="1">
                <a:solidFill>
                  <a:schemeClr val="accent1"/>
                </a:solidFill>
              </a:defRPr>
            </a:lvl4pPr>
            <a:lvl5pPr marL="3047848" lvl="4" indent="-541840" rtl="0">
              <a:spcBef>
                <a:spcPts val="0"/>
              </a:spcBef>
              <a:spcAft>
                <a:spcPts val="0"/>
              </a:spcAft>
              <a:buClr>
                <a:schemeClr val="accent1"/>
              </a:buClr>
              <a:buSzPts val="2800"/>
              <a:buChar char="○"/>
              <a:defRPr sz="3733" i="1">
                <a:solidFill>
                  <a:schemeClr val="accent1"/>
                </a:solidFill>
              </a:defRPr>
            </a:lvl5pPr>
            <a:lvl6pPr marL="3657418" lvl="5" indent="-541840" rtl="0">
              <a:spcBef>
                <a:spcPts val="0"/>
              </a:spcBef>
              <a:spcAft>
                <a:spcPts val="0"/>
              </a:spcAft>
              <a:buClr>
                <a:schemeClr val="accent1"/>
              </a:buClr>
              <a:buSzPts val="2800"/>
              <a:buChar char="■"/>
              <a:defRPr sz="3733" i="1">
                <a:solidFill>
                  <a:schemeClr val="accent1"/>
                </a:solidFill>
              </a:defRPr>
            </a:lvl6pPr>
            <a:lvl7pPr marL="4266987" lvl="6" indent="-541840" rtl="0">
              <a:spcBef>
                <a:spcPts val="0"/>
              </a:spcBef>
              <a:spcAft>
                <a:spcPts val="0"/>
              </a:spcAft>
              <a:buClr>
                <a:schemeClr val="accent1"/>
              </a:buClr>
              <a:buSzPts val="2800"/>
              <a:buChar char="●"/>
              <a:defRPr sz="3733" i="1">
                <a:solidFill>
                  <a:schemeClr val="accent1"/>
                </a:solidFill>
              </a:defRPr>
            </a:lvl7pPr>
            <a:lvl8pPr marL="4876557" lvl="7" indent="-541840" rtl="0">
              <a:spcBef>
                <a:spcPts val="0"/>
              </a:spcBef>
              <a:spcAft>
                <a:spcPts val="0"/>
              </a:spcAft>
              <a:buClr>
                <a:schemeClr val="accent1"/>
              </a:buClr>
              <a:buSzPts val="2800"/>
              <a:buChar char="○"/>
              <a:defRPr sz="3733" i="1">
                <a:solidFill>
                  <a:schemeClr val="accent1"/>
                </a:solidFill>
              </a:defRPr>
            </a:lvl8pPr>
            <a:lvl9pPr marL="5486126" lvl="8" indent="-541840">
              <a:spcBef>
                <a:spcPts val="0"/>
              </a:spcBef>
              <a:spcAft>
                <a:spcPts val="0"/>
              </a:spcAft>
              <a:buClr>
                <a:schemeClr val="accent1"/>
              </a:buClr>
              <a:buSzPts val="2800"/>
              <a:buChar char="■"/>
              <a:defRPr sz="3733" i="1">
                <a:solidFill>
                  <a:schemeClr val="accent1"/>
                </a:solidFill>
              </a:defRPr>
            </a:lvl9pPr>
          </a:lstStyle>
          <a:p>
            <a:r>
              <a:rPr lang="en-US"/>
              <a:t>Quote author</a:t>
            </a:r>
            <a:endParaRPr/>
          </a:p>
        </p:txBody>
      </p:sp>
    </p:spTree>
    <p:extLst>
      <p:ext uri="{BB962C8B-B14F-4D97-AF65-F5344CB8AC3E}">
        <p14:creationId xmlns:p14="http://schemas.microsoft.com/office/powerpoint/2010/main" val="1246806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5C0721C4-D5ED-4F15-B88E-DBF31042E0FE}"/>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7" name="Footer Placeholder">
            <a:extLst>
              <a:ext uri="{FF2B5EF4-FFF2-40B4-BE49-F238E27FC236}">
                <a16:creationId xmlns:a16="http://schemas.microsoft.com/office/drawing/2014/main" id="{96985AC9-942F-49A4-A976-ADBE72DF97C5}"/>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t> © 2022 Turbonomic, an IBM Company</a:t>
            </a:r>
          </a:p>
        </p:txBody>
      </p:sp>
    </p:spTree>
    <p:extLst>
      <p:ext uri="{BB962C8B-B14F-4D97-AF65-F5344CB8AC3E}">
        <p14:creationId xmlns:p14="http://schemas.microsoft.com/office/powerpoint/2010/main" val="19319929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reak Slid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B75C-C526-1947-9192-A7B0402A81D2}"/>
              </a:ext>
            </a:extLst>
          </p:cNvPr>
          <p:cNvSpPr>
            <a:spLocks noGrp="1"/>
          </p:cNvSpPr>
          <p:nvPr>
            <p:ph type="title" hasCustomPrompt="1"/>
          </p:nvPr>
        </p:nvSpPr>
        <p:spPr>
          <a:xfrm>
            <a:off x="952500" y="3724244"/>
            <a:ext cx="4350238" cy="1943082"/>
          </a:xfrm>
        </p:spPr>
        <p:txBody>
          <a:bodyPr anchor="ctr" anchorCtr="0"/>
          <a:lstStyle>
            <a:lvl1pPr algn="l">
              <a:defRPr sz="4000"/>
            </a:lvl1pPr>
          </a:lstStyle>
          <a:p>
            <a:r>
              <a:rPr lang="en-US"/>
              <a:t>Break Slide Title</a:t>
            </a:r>
          </a:p>
        </p:txBody>
      </p:sp>
    </p:spTree>
    <p:extLst>
      <p:ext uri="{BB962C8B-B14F-4D97-AF65-F5344CB8AC3E}">
        <p14:creationId xmlns:p14="http://schemas.microsoft.com/office/powerpoint/2010/main" val="8842296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reak Slid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B75C-C526-1947-9192-A7B0402A81D2}"/>
              </a:ext>
            </a:extLst>
          </p:cNvPr>
          <p:cNvSpPr>
            <a:spLocks noGrp="1"/>
          </p:cNvSpPr>
          <p:nvPr>
            <p:ph type="title" hasCustomPrompt="1"/>
          </p:nvPr>
        </p:nvSpPr>
        <p:spPr>
          <a:xfrm>
            <a:off x="952500" y="3724244"/>
            <a:ext cx="4350238" cy="1943082"/>
          </a:xfrm>
        </p:spPr>
        <p:txBody>
          <a:bodyPr anchor="ctr" anchorCtr="0"/>
          <a:lstStyle>
            <a:lvl1pPr algn="l">
              <a:defRPr sz="4000">
                <a:solidFill>
                  <a:schemeClr val="bg1"/>
                </a:solidFill>
              </a:defRPr>
            </a:lvl1pPr>
          </a:lstStyle>
          <a:p>
            <a:r>
              <a:rPr lang="en-US"/>
              <a:t>Break Slide Title</a:t>
            </a:r>
          </a:p>
        </p:txBody>
      </p:sp>
    </p:spTree>
    <p:extLst>
      <p:ext uri="{BB962C8B-B14F-4D97-AF65-F5344CB8AC3E}">
        <p14:creationId xmlns:p14="http://schemas.microsoft.com/office/powerpoint/2010/main" val="4305311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B75C-C526-1947-9192-A7B0402A81D2}"/>
              </a:ext>
            </a:extLst>
          </p:cNvPr>
          <p:cNvSpPr>
            <a:spLocks noGrp="1"/>
          </p:cNvSpPr>
          <p:nvPr>
            <p:ph type="title" hasCustomPrompt="1"/>
          </p:nvPr>
        </p:nvSpPr>
        <p:spPr>
          <a:xfrm>
            <a:off x="3397405" y="3465164"/>
            <a:ext cx="5397190" cy="1271588"/>
          </a:xfrm>
        </p:spPr>
        <p:txBody>
          <a:bodyPr anchor="ctr" anchorCtr="0"/>
          <a:lstStyle>
            <a:lvl1pPr algn="ctr">
              <a:defRPr/>
            </a:lvl1pPr>
          </a:lstStyle>
          <a:p>
            <a:r>
              <a:rPr lang="en-US"/>
              <a:t>End Slide Headline</a:t>
            </a:r>
          </a:p>
        </p:txBody>
      </p:sp>
      <p:sp>
        <p:nvSpPr>
          <p:cNvPr id="7" name="TextBox 6">
            <a:extLst>
              <a:ext uri="{FF2B5EF4-FFF2-40B4-BE49-F238E27FC236}">
                <a16:creationId xmlns:a16="http://schemas.microsoft.com/office/drawing/2014/main" id="{DBE38AFC-1953-6745-92C1-6037B1CC0681}"/>
              </a:ext>
            </a:extLst>
          </p:cNvPr>
          <p:cNvSpPr txBox="1"/>
          <p:nvPr userDrawn="1"/>
        </p:nvSpPr>
        <p:spPr>
          <a:xfrm>
            <a:off x="4044176" y="5869452"/>
            <a:ext cx="4103649" cy="369332"/>
          </a:xfrm>
          <a:prstGeom prst="rect">
            <a:avLst/>
          </a:prstGeom>
          <a:noFill/>
        </p:spPr>
        <p:txBody>
          <a:bodyPr wrap="square" rtlCol="0">
            <a:spAutoFit/>
          </a:bodyPr>
          <a:lstStyle/>
          <a:p>
            <a:pPr algn="ctr"/>
            <a:r>
              <a:rPr lang="en-US" b="0" i="0" err="1">
                <a:solidFill>
                  <a:schemeClr val="tx2"/>
                </a:solidFill>
                <a:latin typeface="IBM Plex Sans Light" panose="020B0403050203000203" pitchFamily="34" charset="0"/>
              </a:rPr>
              <a:t>turbonomic.com</a:t>
            </a:r>
            <a:endParaRPr lang="en-US" b="0" i="0">
              <a:solidFill>
                <a:schemeClr val="tx2"/>
              </a:solidFill>
              <a:latin typeface="IBM Plex Sans Light" panose="020B0403050203000203" pitchFamily="34" charset="0"/>
            </a:endParaRPr>
          </a:p>
        </p:txBody>
      </p:sp>
      <p:pic>
        <p:nvPicPr>
          <p:cNvPr id="5" name="Picture 4" descr="Logo&#10;&#10;Description automatically generated with medium confidence">
            <a:extLst>
              <a:ext uri="{FF2B5EF4-FFF2-40B4-BE49-F238E27FC236}">
                <a16:creationId xmlns:a16="http://schemas.microsoft.com/office/drawing/2014/main" id="{15D1B492-0197-5D4F-BBF2-12CCC3D2C1BD}"/>
              </a:ext>
            </a:extLst>
          </p:cNvPr>
          <p:cNvPicPr>
            <a:picLocks noChangeAspect="1"/>
          </p:cNvPicPr>
          <p:nvPr userDrawn="1"/>
        </p:nvPicPr>
        <p:blipFill>
          <a:blip r:embed="rId3"/>
          <a:stretch>
            <a:fillRect/>
          </a:stretch>
        </p:blipFill>
        <p:spPr>
          <a:xfrm>
            <a:off x="4968240" y="2332464"/>
            <a:ext cx="2255520" cy="704952"/>
          </a:xfrm>
          <a:prstGeom prst="rect">
            <a:avLst/>
          </a:prstGeom>
        </p:spPr>
      </p:pic>
    </p:spTree>
    <p:extLst>
      <p:ext uri="{BB962C8B-B14F-4D97-AF65-F5344CB8AC3E}">
        <p14:creationId xmlns:p14="http://schemas.microsoft.com/office/powerpoint/2010/main" val="17704672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ver with gradient (teal)">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6BE18C-209C-8642-81D2-3E0618F79B4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flipV="1">
            <a:off x="0" y="-27432"/>
            <a:ext cx="12240768" cy="6885432"/>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0" y="6256738"/>
            <a:ext cx="695452" cy="277477"/>
          </a:xfrm>
          <a:prstGeom prst="rect">
            <a:avLst/>
          </a:prstGeom>
        </p:spPr>
      </p:pic>
      <p:pic>
        <p:nvPicPr>
          <p:cNvPr id="9" name="Graphic 8">
            <a:extLst>
              <a:ext uri="{FF2B5EF4-FFF2-40B4-BE49-F238E27FC236}">
                <a16:creationId xmlns:a16="http://schemas.microsoft.com/office/drawing/2014/main" id="{C1A90B83-F10F-E341-B541-D1F93365239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4800" y="6330177"/>
            <a:ext cx="3110741" cy="270499"/>
          </a:xfrm>
          <a:prstGeom prst="rect">
            <a:avLst/>
          </a:prstGeom>
        </p:spPr>
      </p:pic>
    </p:spTree>
    <p:extLst>
      <p:ext uri="{BB962C8B-B14F-4D97-AF65-F5344CB8AC3E}">
        <p14:creationId xmlns:p14="http://schemas.microsoft.com/office/powerpoint/2010/main" val="42254384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ver with gradient (teal) a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011A407-2C14-9241-A112-704F4BE57CD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flipV="1">
            <a:off x="0" y="-27432"/>
            <a:ext cx="12240768" cy="6885432"/>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0" y="6256738"/>
            <a:ext cx="695452" cy="277477"/>
          </a:xfrm>
          <a:prstGeom prst="rect">
            <a:avLst/>
          </a:prstGeom>
        </p:spPr>
      </p:pic>
      <p:pic>
        <p:nvPicPr>
          <p:cNvPr id="7" name="Graphic 6">
            <a:extLst>
              <a:ext uri="{FF2B5EF4-FFF2-40B4-BE49-F238E27FC236}">
                <a16:creationId xmlns:a16="http://schemas.microsoft.com/office/drawing/2014/main" id="{6A9C2C9A-0605-F841-8C3E-DCE56813652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04800" y="6320578"/>
            <a:ext cx="2517421" cy="227077"/>
          </a:xfrm>
          <a:prstGeom prst="rect">
            <a:avLst/>
          </a:prstGeom>
        </p:spPr>
      </p:pic>
    </p:spTree>
    <p:extLst>
      <p:ext uri="{BB962C8B-B14F-4D97-AF65-F5344CB8AC3E}">
        <p14:creationId xmlns:p14="http://schemas.microsoft.com/office/powerpoint/2010/main" val="39769957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over with gradient (teal)">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7109F7-77D4-FF4D-BD5B-3427233193A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96" y="0"/>
            <a:ext cx="6096000" cy="6858000"/>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0" y="6256738"/>
            <a:ext cx="695452" cy="277477"/>
          </a:xfrm>
          <a:prstGeom prst="rect">
            <a:avLst/>
          </a:prstGeom>
        </p:spPr>
      </p:pic>
      <p:pic>
        <p:nvPicPr>
          <p:cNvPr id="9" name="Graphic 8">
            <a:extLst>
              <a:ext uri="{FF2B5EF4-FFF2-40B4-BE49-F238E27FC236}">
                <a16:creationId xmlns:a16="http://schemas.microsoft.com/office/drawing/2014/main" id="{C1A90B83-F10F-E341-B541-D1F93365239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4800" y="6330177"/>
            <a:ext cx="3110741" cy="270499"/>
          </a:xfrm>
          <a:prstGeom prst="rect">
            <a:avLst/>
          </a:prstGeom>
        </p:spPr>
      </p:pic>
      <p:pic>
        <p:nvPicPr>
          <p:cNvPr id="7" name="Picture 6">
            <a:extLst>
              <a:ext uri="{FF2B5EF4-FFF2-40B4-BE49-F238E27FC236}">
                <a16:creationId xmlns:a16="http://schemas.microsoft.com/office/drawing/2014/main" id="{1AB3B52D-D50C-7545-B27F-02E72E385A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796"/>
          <a:stretch/>
        </p:blipFill>
        <p:spPr>
          <a:xfrm>
            <a:off x="6089903" y="0"/>
            <a:ext cx="3058823" cy="5994400"/>
          </a:xfrm>
          <a:prstGeom prst="rect">
            <a:avLst/>
          </a:prstGeom>
        </p:spPr>
      </p:pic>
      <p:pic>
        <p:nvPicPr>
          <p:cNvPr id="10" name="Picture 9">
            <a:extLst>
              <a:ext uri="{FF2B5EF4-FFF2-40B4-BE49-F238E27FC236}">
                <a16:creationId xmlns:a16="http://schemas.microsoft.com/office/drawing/2014/main" id="{B0CA1026-C2CC-DD47-8279-F98E3B9B2B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6584"/>
          <a:stretch/>
        </p:blipFill>
        <p:spPr>
          <a:xfrm>
            <a:off x="9148727" y="0"/>
            <a:ext cx="1524000" cy="5130800"/>
          </a:xfrm>
          <a:prstGeom prst="rect">
            <a:avLst/>
          </a:prstGeom>
        </p:spPr>
      </p:pic>
      <p:pic>
        <p:nvPicPr>
          <p:cNvPr id="11" name="Picture 10">
            <a:extLst>
              <a:ext uri="{FF2B5EF4-FFF2-40B4-BE49-F238E27FC236}">
                <a16:creationId xmlns:a16="http://schemas.microsoft.com/office/drawing/2014/main" id="{99B20D52-5DD4-E74B-81E1-6224A878D9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6584"/>
          <a:stretch/>
        </p:blipFill>
        <p:spPr>
          <a:xfrm>
            <a:off x="10670624" y="0"/>
            <a:ext cx="1524000" cy="5130800"/>
          </a:xfrm>
          <a:prstGeom prst="rect">
            <a:avLst/>
          </a:prstGeom>
        </p:spPr>
      </p:pic>
    </p:spTree>
    <p:extLst>
      <p:ext uri="{BB962C8B-B14F-4D97-AF65-F5344CB8AC3E}">
        <p14:creationId xmlns:p14="http://schemas.microsoft.com/office/powerpoint/2010/main" val="2229601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over with gradient (teal)">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7109F7-77D4-FF4D-BD5B-3427233193A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96" y="0"/>
            <a:ext cx="6096000" cy="6858000"/>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0" y="6256738"/>
            <a:ext cx="695452" cy="277477"/>
          </a:xfrm>
          <a:prstGeom prst="rect">
            <a:avLst/>
          </a:prstGeom>
        </p:spPr>
      </p:pic>
      <p:pic>
        <p:nvPicPr>
          <p:cNvPr id="7" name="Picture 6">
            <a:extLst>
              <a:ext uri="{FF2B5EF4-FFF2-40B4-BE49-F238E27FC236}">
                <a16:creationId xmlns:a16="http://schemas.microsoft.com/office/drawing/2014/main" id="{1AB3B52D-D50C-7545-B27F-02E72E385A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796"/>
          <a:stretch/>
        </p:blipFill>
        <p:spPr>
          <a:xfrm>
            <a:off x="6089903" y="0"/>
            <a:ext cx="3058823" cy="5994400"/>
          </a:xfrm>
          <a:prstGeom prst="rect">
            <a:avLst/>
          </a:prstGeom>
        </p:spPr>
      </p:pic>
      <p:pic>
        <p:nvPicPr>
          <p:cNvPr id="10" name="Picture 9">
            <a:extLst>
              <a:ext uri="{FF2B5EF4-FFF2-40B4-BE49-F238E27FC236}">
                <a16:creationId xmlns:a16="http://schemas.microsoft.com/office/drawing/2014/main" id="{B0CA1026-C2CC-DD47-8279-F98E3B9B2B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6584"/>
          <a:stretch/>
        </p:blipFill>
        <p:spPr>
          <a:xfrm>
            <a:off x="9148727" y="0"/>
            <a:ext cx="1524000" cy="5130800"/>
          </a:xfrm>
          <a:prstGeom prst="rect">
            <a:avLst/>
          </a:prstGeom>
        </p:spPr>
      </p:pic>
      <p:pic>
        <p:nvPicPr>
          <p:cNvPr id="11" name="Picture 10">
            <a:extLst>
              <a:ext uri="{FF2B5EF4-FFF2-40B4-BE49-F238E27FC236}">
                <a16:creationId xmlns:a16="http://schemas.microsoft.com/office/drawing/2014/main" id="{99B20D52-5DD4-E74B-81E1-6224A878D9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6584"/>
          <a:stretch/>
        </p:blipFill>
        <p:spPr>
          <a:xfrm>
            <a:off x="10670624" y="0"/>
            <a:ext cx="1524000" cy="5130800"/>
          </a:xfrm>
          <a:prstGeom prst="rect">
            <a:avLst/>
          </a:prstGeom>
        </p:spPr>
      </p:pic>
      <p:pic>
        <p:nvPicPr>
          <p:cNvPr id="12" name="Graphic 11">
            <a:extLst>
              <a:ext uri="{FF2B5EF4-FFF2-40B4-BE49-F238E27FC236}">
                <a16:creationId xmlns:a16="http://schemas.microsoft.com/office/drawing/2014/main" id="{71A46076-19F1-A041-A489-CE9D791365A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04800" y="6320578"/>
            <a:ext cx="2517421" cy="227077"/>
          </a:xfrm>
          <a:prstGeom prst="rect">
            <a:avLst/>
          </a:prstGeom>
        </p:spPr>
      </p:pic>
    </p:spTree>
    <p:extLst>
      <p:ext uri="{BB962C8B-B14F-4D97-AF65-F5344CB8AC3E}">
        <p14:creationId xmlns:p14="http://schemas.microsoft.com/office/powerpoint/2010/main" val="19940124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ver with tri-gradient (teal)">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B9B720-1EE2-AF4D-A184-34DB9491CDA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0" y="6256738"/>
            <a:ext cx="695452" cy="277477"/>
          </a:xfrm>
          <a:prstGeom prst="rect">
            <a:avLst/>
          </a:prstGeom>
        </p:spPr>
      </p:pic>
      <p:pic>
        <p:nvPicPr>
          <p:cNvPr id="9" name="Graphic 8">
            <a:extLst>
              <a:ext uri="{FF2B5EF4-FFF2-40B4-BE49-F238E27FC236}">
                <a16:creationId xmlns:a16="http://schemas.microsoft.com/office/drawing/2014/main" id="{250AFD36-A618-EC47-BD8D-C94D31035265}"/>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4800" y="6330177"/>
            <a:ext cx="3110741" cy="270499"/>
          </a:xfrm>
          <a:prstGeom prst="rect">
            <a:avLst/>
          </a:prstGeom>
        </p:spPr>
      </p:pic>
    </p:spTree>
    <p:extLst>
      <p:ext uri="{BB962C8B-B14F-4D97-AF65-F5344CB8AC3E}">
        <p14:creationId xmlns:p14="http://schemas.microsoft.com/office/powerpoint/2010/main" val="36661489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ver with tri-gradient (teal) al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B9B720-1EE2-AF4D-A184-34DB9491CDA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50" y="6256738"/>
            <a:ext cx="695452" cy="277477"/>
          </a:xfrm>
          <a:prstGeom prst="rect">
            <a:avLst/>
          </a:prstGeom>
        </p:spPr>
      </p:pic>
      <p:pic>
        <p:nvPicPr>
          <p:cNvPr id="8" name="Graphic 7">
            <a:extLst>
              <a:ext uri="{FF2B5EF4-FFF2-40B4-BE49-F238E27FC236}">
                <a16:creationId xmlns:a16="http://schemas.microsoft.com/office/drawing/2014/main" id="{372DF1D2-0DB2-A248-8F18-673C512D499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04800" y="6320578"/>
            <a:ext cx="2517421" cy="227077"/>
          </a:xfrm>
          <a:prstGeom prst="rect">
            <a:avLst/>
          </a:prstGeom>
        </p:spPr>
      </p:pic>
    </p:spTree>
    <p:extLst>
      <p:ext uri="{BB962C8B-B14F-4D97-AF65-F5344CB8AC3E}">
        <p14:creationId xmlns:p14="http://schemas.microsoft.com/office/powerpoint/2010/main" val="12778006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vider with gradient (teal)">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A4D5EC-3770-5F45-9B0D-2B51EE5EFE6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27432"/>
            <a:ext cx="12240768" cy="6885432"/>
          </a:xfrm>
          <a:prstGeom prst="rect">
            <a:avLst/>
          </a:prstGeom>
        </p:spPr>
      </p:pic>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258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505778"/>
            <a:ext cx="11201400" cy="422365"/>
          </a:xfrm>
        </p:spPr>
        <p:txBody>
          <a:bodyPr lIns="0" tIns="0" rIns="0" bIns="0">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495300" y="1175863"/>
            <a:ext cx="11201400" cy="5024291"/>
          </a:xfrm>
        </p:spPr>
        <p:txBody>
          <a:bodyPr lIns="0" tIns="0" rIns="0" bIns="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9" name="Picture 8" descr="Logo, icon&#10;&#10;Description automatically generated">
            <a:extLst>
              <a:ext uri="{FF2B5EF4-FFF2-40B4-BE49-F238E27FC236}">
                <a16:creationId xmlns:a16="http://schemas.microsoft.com/office/drawing/2014/main" id="{9CE8C358-3090-4367-93F5-1B653745D457}"/>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10" name="Footer Placeholder">
            <a:extLst>
              <a:ext uri="{FF2B5EF4-FFF2-40B4-BE49-F238E27FC236}">
                <a16:creationId xmlns:a16="http://schemas.microsoft.com/office/drawing/2014/main" id="{65DAC366-B573-4066-9B96-CBF37F89DB9E}"/>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a:t> © 2021 Turbonomic, an IBM Company</a:t>
            </a:r>
          </a:p>
        </p:txBody>
      </p:sp>
    </p:spTree>
    <p:extLst>
      <p:ext uri="{BB962C8B-B14F-4D97-AF65-F5344CB8AC3E}">
        <p14:creationId xmlns:p14="http://schemas.microsoft.com/office/powerpoint/2010/main" val="6968292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vider teal">
    <p:bg>
      <p:bgPr>
        <a:solidFill>
          <a:srgbClr val="3DDBD9"/>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671135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act, number (teal)">
    <p:bg>
      <p:bgPr>
        <a:solidFill>
          <a:srgbClr val="3DDBD9"/>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solidFill>
                  <a:schemeClr val="tx1"/>
                </a:solidFill>
              </a:defRPr>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tx1"/>
                </a:solidFill>
                <a:latin typeface="Arial" panose="020B0604020202020204"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788445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act, number, half-image (bleeds) teal">
    <p:bg>
      <p:bgPr>
        <a:solidFill>
          <a:srgbClr val="3DDBD9"/>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solidFill>
                  <a:schemeClr val="tx1"/>
                </a:solidFill>
              </a:defRPr>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a:solidFill>
                  <a:schemeClr val="tx1"/>
                </a:solidFill>
              </a:defRPr>
            </a:lvl1pPr>
          </a:lstStyle>
          <a:p>
            <a:pPr lvl="0"/>
            <a:r>
              <a:rPr lang="en-US" dirty="0"/>
              <a:t>Click to edit Master text styles</a:t>
            </a:r>
          </a:p>
        </p:txBody>
      </p:sp>
      <p:sp>
        <p:nvSpPr>
          <p:cNvPr id="7" name="Picture Placeholder"/>
          <p:cNvSpPr>
            <a:spLocks noGrp="1"/>
          </p:cNvSpPr>
          <p:nvPr>
            <p:ph type="pic" sz="quarter" idx="13" hasCustomPrompt="1"/>
          </p:nvPr>
        </p:nvSpPr>
        <p:spPr>
          <a:xfrm>
            <a:off x="6096000" y="0"/>
            <a:ext cx="6096000" cy="6858000"/>
          </a:xfrm>
        </p:spPr>
        <p:txBody>
          <a:bodyPr lIns="91440" tIns="91440" rIns="91440" bIns="91440"/>
          <a:lstStyle>
            <a:lvl1pPr>
              <a:defRPr baseline="0">
                <a:solidFill>
                  <a:schemeClr val="tx1"/>
                </a:solidFill>
              </a:defRPr>
            </a:lvl1pPr>
          </a:lstStyle>
          <a:p>
            <a:r>
              <a:rPr lang="en-US" dirty="0"/>
              <a:t>Drag picture to placeholder or click icon to add</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78596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text (teal)">
    <p:bg>
      <p:bgPr>
        <a:solidFill>
          <a:srgbClr val="3DDBD9"/>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0">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59675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text, double (teal)">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CD4EB8-96B2-164A-B0DF-BDBFACB7302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p:cNvSpPr>
            <a:spLocks noGrp="1"/>
          </p:cNvSpPr>
          <p:nvPr>
            <p:ph type="title"/>
          </p:nvPr>
        </p:nvSpPr>
        <p:spPr>
          <a:xfrm>
            <a:off x="243841" y="231648"/>
            <a:ext cx="5608319" cy="5872480"/>
          </a:xfrm>
        </p:spPr>
        <p:txBody>
          <a:bodyPr/>
          <a:lstStyle>
            <a:lvl1pPr>
              <a:defRPr sz="6400" b="0" i="0">
                <a:latin typeface="Arial" panose="020B0604020202020204"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2D79256C-1FB7-9543-ACAD-40F6C8188E04}"/>
              </a:ext>
            </a:extLst>
          </p:cNvPr>
          <p:cNvSpPr>
            <a:spLocks noGrp="1"/>
          </p:cNvSpPr>
          <p:nvPr>
            <p:ph type="body" sz="quarter" idx="12"/>
          </p:nvPr>
        </p:nvSpPr>
        <p:spPr>
          <a:xfrm>
            <a:off x="6327648" y="231648"/>
            <a:ext cx="5608320" cy="5876544"/>
          </a:xfrm>
        </p:spPr>
        <p:txBody>
          <a:bodyPr/>
          <a:lstStyle>
            <a:lvl1pPr>
              <a:lnSpc>
                <a:spcPct val="90000"/>
              </a:lnSpc>
              <a:spcBef>
                <a:spcPts val="0"/>
              </a:spcBef>
              <a:defRPr sz="6400"/>
            </a:lvl1pPr>
          </a:lstStyle>
          <a:p>
            <a:pPr lvl="0"/>
            <a:r>
              <a:rPr lang="en-US" dirty="0"/>
              <a:t>Click to edit Master text styles</a:t>
            </a:r>
          </a:p>
        </p:txBody>
      </p:sp>
    </p:spTree>
    <p:extLst>
      <p:ext uri="{BB962C8B-B14F-4D97-AF65-F5344CB8AC3E}">
        <p14:creationId xmlns:p14="http://schemas.microsoft.com/office/powerpoint/2010/main" val="996367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teal">
    <p:bg>
      <p:bgPr>
        <a:solidFill>
          <a:srgbClr val="3DDBD9"/>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786083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half-image (teal)">
    <p:bg>
      <p:bgPr>
        <a:solidFill>
          <a:srgbClr val="3DDBD9"/>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dirty="0"/>
              <a:t>Click to edit Master title style</a:t>
            </a:r>
          </a:p>
        </p:txBody>
      </p:sp>
      <p:sp>
        <p:nvSpPr>
          <p:cNvPr id="8" name="Text Placeholder"/>
          <p:cNvSpPr>
            <a:spLocks noGrp="1"/>
          </p:cNvSpPr>
          <p:nvPr>
            <p:ph type="body" sz="quarter" idx="13"/>
          </p:nvPr>
        </p:nvSpPr>
        <p:spPr>
          <a:xfrm>
            <a:off x="292608" y="3400648"/>
            <a:ext cx="5498592" cy="25654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hasCustomPrompt="1"/>
          </p:nvPr>
        </p:nvSpPr>
        <p:spPr>
          <a:xfrm>
            <a:off x="6096000" y="0"/>
            <a:ext cx="6096000" cy="6858000"/>
          </a:xfrm>
        </p:spPr>
        <p:txBody>
          <a:bodyPr lIns="91440" tIns="91440" rIns="91440" bIns="91440"/>
          <a:lstStyle>
            <a:lvl1pPr>
              <a:defRPr>
                <a:solidFill>
                  <a:schemeClr val="tx1"/>
                </a:solidFill>
              </a:defRPr>
            </a:lvl1pPr>
          </a:lstStyle>
          <a:p>
            <a:r>
              <a:rPr lang="en-US" dirty="0"/>
              <a:t>Drag picture to placeholder or click icon to add</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25200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sight, text, boxes (teal gradien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rgbClr val="F4F4F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gradFill>
            <a:gsLst>
              <a:gs pos="18000">
                <a:srgbClr val="3DDBD9">
                  <a:alpha val="90000"/>
                </a:srgbClr>
              </a:gs>
              <a:gs pos="0">
                <a:srgbClr val="4589FF">
                  <a:alpha val="7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36765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nsight, text, boxes (teal)">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rgbClr val="F4F4F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3DDBD9"/>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859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sight, text, boxes_top right (teal gradien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rgbClr val="F4F4F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gradFill>
            <a:gsLst>
              <a:gs pos="19000">
                <a:srgbClr val="3DDBD9"/>
              </a:gs>
              <a:gs pos="0">
                <a:srgbClr val="4589FF">
                  <a:alpha val="8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79235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080AFC6-399D-3743-8B28-EF71D99AF897}"/>
              </a:ext>
            </a:extLst>
          </p:cNvPr>
          <p:cNvSpPr>
            <a:spLocks noGrp="1"/>
          </p:cNvSpPr>
          <p:nvPr>
            <p:ph type="pic" sz="quarter" idx="13" hasCustomPrompt="1"/>
          </p:nvPr>
        </p:nvSpPr>
        <p:spPr>
          <a:xfrm>
            <a:off x="6327915" y="495300"/>
            <a:ext cx="5368785" cy="5859002"/>
          </a:xfrm>
          <a:noFill/>
        </p:spPr>
        <p:txBody>
          <a:bodyPr anchor="ctr" anchorCtr="0"/>
          <a:lstStyle>
            <a:lvl1pPr marL="0" indent="0" algn="ctr">
              <a:buNone/>
              <a:defRPr/>
            </a:lvl1pPr>
          </a:lstStyle>
          <a:p>
            <a:r>
              <a:rPr lang="en-US"/>
              <a:t>Drag + Drop Image</a:t>
            </a:r>
          </a:p>
        </p:txBody>
      </p:sp>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88156"/>
            <a:ext cx="5368788" cy="422365"/>
          </a:xfrm>
        </p:spPr>
        <p:txBody>
          <a:bodyPr lIns="0" tIns="0" rIns="0" bIns="0">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495300" y="1158241"/>
            <a:ext cx="5368788" cy="5196061"/>
          </a:xfrm>
        </p:spPr>
        <p:txBody>
          <a:bodyPr lIns="0" tIns="0" rIns="0" bIns="0">
            <a:noAutofit/>
          </a:bodyPr>
          <a:lstStyle>
            <a:lvl1pPr>
              <a:buSzPct val="115000"/>
              <a:defRPr/>
            </a:lvl1pPr>
            <a:lvl2pPr>
              <a:buSzPct val="115000"/>
              <a:defRPr/>
            </a:lvl2pPr>
            <a:lvl3pPr>
              <a:buSzPct val="115000"/>
              <a:defRPr/>
            </a:lvl3pPr>
            <a:lvl4pPr>
              <a:buSzPct val="115000"/>
              <a:defRPr/>
            </a:lvl4pPr>
            <a:lvl5pPr>
              <a:buSzPct val="1150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8" name="Picture 7" descr="Logo, icon&#10;&#10;Description automatically generated">
            <a:extLst>
              <a:ext uri="{FF2B5EF4-FFF2-40B4-BE49-F238E27FC236}">
                <a16:creationId xmlns:a16="http://schemas.microsoft.com/office/drawing/2014/main" id="{6DB3F7E3-B932-4445-A203-18F9E17D4585}"/>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9" name="Footer Placeholder">
            <a:extLst>
              <a:ext uri="{FF2B5EF4-FFF2-40B4-BE49-F238E27FC236}">
                <a16:creationId xmlns:a16="http://schemas.microsoft.com/office/drawing/2014/main" id="{3D431401-6FD5-4914-80AB-0D3C5560B61C}"/>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t> © 2022 Turbonomic, an IBM Company</a:t>
            </a:r>
          </a:p>
        </p:txBody>
      </p:sp>
    </p:spTree>
    <p:extLst>
      <p:ext uri="{BB962C8B-B14F-4D97-AF65-F5344CB8AC3E}">
        <p14:creationId xmlns:p14="http://schemas.microsoft.com/office/powerpoint/2010/main" val="28216364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sight, text, boxes_top right (teal)">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rgbClr val="F4F4F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3DDBD9"/>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6898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oxes (1 large, 4 small) alt (tea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F4F4F4"/>
          </a:solid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3DDBD9"/>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4"/>
          <p:cNvSpPr>
            <a:spLocks noGrp="1"/>
          </p:cNvSpPr>
          <p:nvPr>
            <p:ph sz="quarter" idx="18"/>
          </p:nvPr>
        </p:nvSpPr>
        <p:spPr>
          <a:xfrm>
            <a:off x="9144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solidFill>
                <a:schemeClr val="bg1"/>
              </a:solidFill>
            </a:endParaRPr>
          </a:p>
        </p:txBody>
      </p:sp>
    </p:spTree>
    <p:extLst>
      <p:ext uri="{BB962C8B-B14F-4D97-AF65-F5344CB8AC3E}">
        <p14:creationId xmlns:p14="http://schemas.microsoft.com/office/powerpoint/2010/main" val="20122705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oxes (1 large, 4 small) alt (cyan)">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F4F4F4"/>
          </a:solid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4"/>
          <p:cNvSpPr>
            <a:spLocks noGrp="1"/>
          </p:cNvSpPr>
          <p:nvPr>
            <p:ph sz="quarter" idx="18"/>
          </p:nvPr>
        </p:nvSpPr>
        <p:spPr>
          <a:xfrm>
            <a:off x="9144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solidFill>
                <a:schemeClr val="bg1"/>
              </a:solidFill>
            </a:endParaRPr>
          </a:p>
        </p:txBody>
      </p:sp>
    </p:spTree>
    <p:extLst>
      <p:ext uri="{BB962C8B-B14F-4D97-AF65-F5344CB8AC3E}">
        <p14:creationId xmlns:p14="http://schemas.microsoft.com/office/powerpoint/2010/main" val="1313014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xes (1 large, 4 small) teal gradient">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gradFill>
            <a:gsLst>
              <a:gs pos="18000">
                <a:srgbClr val="3DDBD9">
                  <a:alpha val="90000"/>
                </a:srgbClr>
              </a:gs>
              <a:gs pos="0">
                <a:srgbClr val="4589FF">
                  <a:alpha val="70000"/>
                </a:srgbClr>
              </a:gs>
              <a:gs pos="65000">
                <a:schemeClr val="bg1"/>
              </a:gs>
            </a:gsLst>
            <a:lin ang="18900000" scaled="0"/>
          </a:grad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gradFill>
            <a:gsLst>
              <a:gs pos="18000">
                <a:srgbClr val="3DDBD9">
                  <a:alpha val="90000"/>
                </a:srgbClr>
              </a:gs>
              <a:gs pos="0">
                <a:srgbClr val="4589FF">
                  <a:alpha val="7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gradFill>
            <a:gsLst>
              <a:gs pos="18000">
                <a:srgbClr val="3DDBD9">
                  <a:alpha val="90000"/>
                </a:srgbClr>
              </a:gs>
              <a:gs pos="0">
                <a:srgbClr val="4589FF">
                  <a:alpha val="7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p:nvPr>
        </p:nvSpPr>
        <p:spPr>
          <a:xfrm>
            <a:off x="9144000" y="3426883"/>
            <a:ext cx="3048000" cy="3431117"/>
          </a:xfrm>
          <a:gradFill>
            <a:gsLst>
              <a:gs pos="18000">
                <a:srgbClr val="3DDBD9">
                  <a:alpha val="90000"/>
                </a:srgbClr>
              </a:gs>
              <a:gs pos="0">
                <a:srgbClr val="4589FF">
                  <a:alpha val="7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440496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xes (4 tall) alt (tea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F4F4F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3DDBD9"/>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chemeClr val="accent1"/>
          </a:solidFill>
        </p:spPr>
        <p:txBody>
          <a:bodyPr lIns="219456" tIns="201168" rIns="228600" bIns="228600"/>
          <a:lstStyle>
            <a:lvl1pPr>
              <a:buClr>
                <a:schemeClr val="tx1"/>
              </a:buClr>
              <a:defRPr>
                <a:solidFill>
                  <a:schemeClr val="bg1"/>
                </a:solidFill>
              </a:defRPr>
            </a:lvl1pPr>
            <a:lvl2pPr>
              <a:buClr>
                <a:schemeClr val="tx1"/>
              </a:buClr>
              <a:defRPr>
                <a:solidFill>
                  <a:schemeClr val="bg1"/>
                </a:solidFill>
              </a:defRPr>
            </a:lvl2pPr>
            <a:lvl3pPr>
              <a:buClr>
                <a:schemeClr val="tx1"/>
              </a:buClr>
              <a:defRPr>
                <a:solidFill>
                  <a:schemeClr val="bg1"/>
                </a:solidFill>
              </a:defRPr>
            </a:lvl3pPr>
            <a:lvl4pPr>
              <a:buClr>
                <a:schemeClr val="tx1"/>
              </a:buClr>
              <a:defRPr>
                <a:solidFill>
                  <a:schemeClr val="bg1"/>
                </a:solidFill>
              </a:defRPr>
            </a:lvl4pPr>
            <a:lvl5pPr>
              <a:buClr>
                <a:schemeClr val="tx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chemeClr val="accent2"/>
          </a:solidFill>
        </p:spPr>
        <p:txBody>
          <a:bodyPr lIns="219456" tIns="201168" rIns="228600" bIns="228600"/>
          <a:lstStyle>
            <a:lvl1pPr>
              <a:buClr>
                <a:schemeClr val="tx1"/>
              </a:buClr>
              <a:defRPr>
                <a:solidFill>
                  <a:schemeClr val="bg1"/>
                </a:solidFill>
              </a:defRPr>
            </a:lvl1pPr>
            <a:lvl2pPr>
              <a:buClr>
                <a:schemeClr val="tx1"/>
              </a:buClr>
              <a:defRPr>
                <a:solidFill>
                  <a:schemeClr val="bg1"/>
                </a:solidFill>
              </a:defRPr>
            </a:lvl2pPr>
            <a:lvl3pPr>
              <a:buClr>
                <a:schemeClr val="tx1"/>
              </a:buClr>
              <a:defRPr>
                <a:solidFill>
                  <a:schemeClr val="bg1"/>
                </a:solidFill>
              </a:defRPr>
            </a:lvl3pPr>
            <a:lvl4pPr>
              <a:buClr>
                <a:schemeClr val="tx1"/>
              </a:buClr>
              <a:defRPr>
                <a:solidFill>
                  <a:schemeClr val="bg1"/>
                </a:solidFill>
              </a:defRPr>
            </a:lvl4pPr>
            <a:lvl5pPr>
              <a:buClr>
                <a:schemeClr val="tx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solidFill>
                <a:schemeClr val="bg1"/>
              </a:solidFill>
            </a:endParaRPr>
          </a:p>
        </p:txBody>
      </p:sp>
    </p:spTree>
    <p:extLst>
      <p:ext uri="{BB962C8B-B14F-4D97-AF65-F5344CB8AC3E}">
        <p14:creationId xmlns:p14="http://schemas.microsoft.com/office/powerpoint/2010/main" val="8303529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xes (4 tall) teal gradient">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gradFill>
            <a:gsLst>
              <a:gs pos="18000">
                <a:srgbClr val="3DDBD9">
                  <a:alpha val="90000"/>
                </a:srgbClr>
              </a:gs>
              <a:gs pos="0">
                <a:srgbClr val="4589FF">
                  <a:alpha val="70000"/>
                </a:srgbClr>
              </a:gs>
              <a:gs pos="65000">
                <a:schemeClr val="bg1"/>
              </a:gs>
            </a:gsLst>
            <a:lin ang="18900000" scaled="0"/>
          </a:gra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gradFill>
            <a:gsLst>
              <a:gs pos="18000">
                <a:srgbClr val="3DDBD9">
                  <a:alpha val="90000"/>
                </a:srgbClr>
              </a:gs>
              <a:gs pos="0">
                <a:srgbClr val="4589FF">
                  <a:alpha val="70000"/>
                </a:srgbClr>
              </a:gs>
              <a:gs pos="65000">
                <a:schemeClr val="bg1"/>
              </a:gs>
            </a:gsLst>
            <a:lin ang="18900000" scaled="0"/>
          </a:gra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gradFill>
            <a:gsLst>
              <a:gs pos="18000">
                <a:srgbClr val="3DDBD9">
                  <a:alpha val="90000"/>
                </a:srgbClr>
              </a:gs>
              <a:gs pos="0">
                <a:srgbClr val="4589FF">
                  <a:alpha val="70000"/>
                </a:srgbClr>
              </a:gs>
              <a:gs pos="65000">
                <a:schemeClr val="bg1"/>
              </a:gs>
            </a:gsLst>
            <a:lin ang="18900000" scaled="0"/>
          </a:gra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gradFill>
            <a:gsLst>
              <a:gs pos="18000">
                <a:srgbClr val="3DDBD9">
                  <a:alpha val="90000"/>
                </a:srgbClr>
              </a:gs>
              <a:gs pos="0">
                <a:srgbClr val="4589FF">
                  <a:alpha val="70000"/>
                </a:srgbClr>
              </a:gs>
              <a:gs pos="65000">
                <a:schemeClr val="bg1"/>
              </a:gs>
            </a:gsLst>
            <a:lin ang="18900000" scaled="0"/>
          </a:gra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41961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ibm sign-off with gradient (teal)">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6ED01A-C7E7-AA49-89AB-5411C3D383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5" name="Picture" descr="IBM 8-bar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745282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446998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50" y="6256738"/>
            <a:ext cx="695452" cy="277477"/>
          </a:xfrm>
          <a:prstGeom prst="rect">
            <a:avLst/>
          </a:prstGeom>
        </p:spPr>
      </p:pic>
      <p:pic>
        <p:nvPicPr>
          <p:cNvPr id="5" name="Graphic 4">
            <a:extLst>
              <a:ext uri="{FF2B5EF4-FFF2-40B4-BE49-F238E27FC236}">
                <a16:creationId xmlns:a16="http://schemas.microsoft.com/office/drawing/2014/main" id="{65AB7F66-65FF-2D48-A6C5-7CC30F9AF61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4800" y="6330177"/>
            <a:ext cx="3110741" cy="270499"/>
          </a:xfrm>
          <a:prstGeom prst="rect">
            <a:avLst/>
          </a:prstGeom>
        </p:spPr>
      </p:pic>
    </p:spTree>
    <p:extLst>
      <p:ext uri="{BB962C8B-B14F-4D97-AF65-F5344CB8AC3E}">
        <p14:creationId xmlns:p14="http://schemas.microsoft.com/office/powerpoint/2010/main" val="20243569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5167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of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88156"/>
            <a:ext cx="11201400" cy="422365"/>
          </a:xfrm>
        </p:spPr>
        <p:txBody>
          <a:bodyPr lIns="0" tIns="0" rIns="0" bIns="0">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495300" y="1158241"/>
            <a:ext cx="5368788" cy="5196061"/>
          </a:xfrm>
        </p:spPr>
        <p:txBody>
          <a:bodyPr lIns="0" tIns="0" rIns="91440" bIns="0">
            <a:noAutofit/>
          </a:bodyPr>
          <a:lstStyle>
            <a:lvl1pPr>
              <a:buSzPct val="115000"/>
              <a:defRPr/>
            </a:lvl1pPr>
            <a:lvl2pPr>
              <a:buSzPct val="115000"/>
              <a:defRPr/>
            </a:lvl2pPr>
            <a:lvl3pPr>
              <a:buSzPct val="115000"/>
              <a:defRPr/>
            </a:lvl3pPr>
            <a:lvl4pPr>
              <a:buSzPct val="115000"/>
              <a:defRPr/>
            </a:lvl4pPr>
            <a:lvl5pPr>
              <a:buSzPct val="1150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Content Placeholder 2">
            <a:extLst>
              <a:ext uri="{FF2B5EF4-FFF2-40B4-BE49-F238E27FC236}">
                <a16:creationId xmlns:a16="http://schemas.microsoft.com/office/drawing/2014/main" id="{03AE81BF-0756-574A-A2D0-CBF6A9DC9A2C}"/>
              </a:ext>
            </a:extLst>
          </p:cNvPr>
          <p:cNvSpPr>
            <a:spLocks noGrp="1"/>
          </p:cNvSpPr>
          <p:nvPr>
            <p:ph idx="14"/>
          </p:nvPr>
        </p:nvSpPr>
        <p:spPr>
          <a:xfrm>
            <a:off x="6327914" y="1158241"/>
            <a:ext cx="5368788" cy="5196061"/>
          </a:xfrm>
        </p:spPr>
        <p:txBody>
          <a:bodyPr lIns="0" tIns="0" rIns="91440" bIns="0">
            <a:noAutofit/>
          </a:bodyPr>
          <a:lstStyle>
            <a:lvl1pPr>
              <a:buSzPct val="115000"/>
              <a:defRPr/>
            </a:lvl1pPr>
            <a:lvl2pPr>
              <a:buSzPct val="115000"/>
              <a:defRPr/>
            </a:lvl2pPr>
            <a:lvl3pPr>
              <a:buSzPct val="115000"/>
              <a:defRPr/>
            </a:lvl3pPr>
            <a:lvl4pPr>
              <a:buSzPct val="115000"/>
              <a:defRPr/>
            </a:lvl4pPr>
            <a:lvl5pPr>
              <a:buSzPct val="1150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9" name="Picture 8" descr="Logo, icon&#10;&#10;Description automatically generated">
            <a:extLst>
              <a:ext uri="{FF2B5EF4-FFF2-40B4-BE49-F238E27FC236}">
                <a16:creationId xmlns:a16="http://schemas.microsoft.com/office/drawing/2014/main" id="{A2EF1E5A-7337-4FAF-8B74-248D274C74B8}"/>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10" name="Footer Placeholder">
            <a:extLst>
              <a:ext uri="{FF2B5EF4-FFF2-40B4-BE49-F238E27FC236}">
                <a16:creationId xmlns:a16="http://schemas.microsoft.com/office/drawing/2014/main" id="{416AEF7D-0FF2-4940-8C59-3A6267A0D2A5}"/>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a:t> © 2021 Turbonomic, an IBM Company</a:t>
            </a:r>
          </a:p>
        </p:txBody>
      </p:sp>
    </p:spTree>
    <p:extLst>
      <p:ext uri="{BB962C8B-B14F-4D97-AF65-F5344CB8AC3E}">
        <p14:creationId xmlns:p14="http://schemas.microsoft.com/office/powerpoint/2010/main" val="12292715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573080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lvl1pPr>
            <a:lvl2pPr>
              <a:spcBef>
                <a:spcPts val="1467"/>
              </a:spcBef>
              <a:defRPr sz="1867"/>
            </a:lvl2pPr>
            <a:lvl3pPr>
              <a:spcBef>
                <a:spcPts val="1467"/>
              </a:spcBef>
              <a:defRPr sz="1867"/>
            </a:lvl3pPr>
            <a:lvl4pPr>
              <a:spcBef>
                <a:spcPts val="1467"/>
              </a:spcBef>
              <a:defRPr sz="1867"/>
            </a:lvl4pPr>
            <a:lvl5pPr>
              <a:spcBef>
                <a:spcPts val="1467"/>
              </a:spcBef>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36012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5630122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text, half-image (gray)">
    <p:bg>
      <p:bgPr>
        <a:solidFill>
          <a:srgbClr val="E0E0E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405ABF-9A26-C644-9148-515B1CF31008}"/>
              </a:ext>
            </a:extLst>
          </p:cNvPr>
          <p:cNvSpPr/>
          <p:nvPr userDrawn="1"/>
        </p:nvSpPr>
        <p:spPr bwMode="auto">
          <a:xfrm>
            <a:off x="6108189" y="0"/>
            <a:ext cx="6083811" cy="6858000"/>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914621" rtl="0" eaLnBrk="1" fontAlgn="auto" latinLnBrk="0" hangingPunct="1">
              <a:lnSpc>
                <a:spcPct val="100000"/>
              </a:lnSpc>
              <a:spcBef>
                <a:spcPts val="0"/>
              </a:spcBef>
              <a:spcAft>
                <a:spcPts val="0"/>
              </a:spcAft>
              <a:buClrTx/>
              <a:buSzTx/>
              <a:buFontTx/>
              <a:buNone/>
              <a:tabLst/>
            </a:pPr>
            <a:endParaRPr kumimoji="0" lang="en-US" sz="1867" b="0" i="0" u="none" strike="noStrike" kern="1200" cap="none" spc="0" normalizeH="0" baseline="0" noProof="0" dirty="0">
              <a:ln>
                <a:noFill/>
              </a:ln>
              <a:solidFill>
                <a:schemeClr val="tx1"/>
              </a:solidFill>
              <a:effectLst/>
              <a:uLnTx/>
              <a:uFillTx/>
              <a:latin typeface="Arial" panose="020B0604020202020204" pitchFamily="34" charset="0"/>
              <a:ea typeface="IBM Plex Sans" charset="0"/>
              <a:cs typeface="Arial" panose="020B0604020202020204" pitchFamily="34" charset="0"/>
            </a:endParaRPr>
          </a:p>
        </p:txBody>
      </p:sp>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04259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9787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solidFill>
                  <a:schemeClr val="tx1"/>
                </a:solidFill>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solidFill>
                  <a:schemeClr val="tx1"/>
                </a:solidFill>
              </a:defRPr>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874554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oxes (4 tall) alt (white)">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F4F4F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no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no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no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Automation Ecosystem / April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611324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Cov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C54A-2404-2742-8F38-024861D14A60}"/>
              </a:ext>
            </a:extLst>
          </p:cNvPr>
          <p:cNvSpPr>
            <a:spLocks noGrp="1"/>
          </p:cNvSpPr>
          <p:nvPr>
            <p:ph type="title"/>
          </p:nvPr>
        </p:nvSpPr>
        <p:spPr>
          <a:xfrm>
            <a:off x="784860" y="4071257"/>
            <a:ext cx="4936671" cy="1500051"/>
          </a:xfrm>
        </p:spPr>
        <p:txBody>
          <a:bodyPr/>
          <a:lstStyle>
            <a:lvl1pPr>
              <a:defRPr sz="3200">
                <a:solidFill>
                  <a:schemeClr val="tx1"/>
                </a:solidFill>
              </a:defRPr>
            </a:lvl1pPr>
          </a:lstStyle>
          <a:p>
            <a:r>
              <a:rPr lang="en-GB"/>
              <a:t>Click to edit Master title style</a:t>
            </a:r>
            <a:endParaRPr lang="en-US"/>
          </a:p>
        </p:txBody>
      </p:sp>
      <p:sp>
        <p:nvSpPr>
          <p:cNvPr id="9" name="Text Placeholder 8">
            <a:extLst>
              <a:ext uri="{FF2B5EF4-FFF2-40B4-BE49-F238E27FC236}">
                <a16:creationId xmlns:a16="http://schemas.microsoft.com/office/drawing/2014/main" id="{8DA7BEF4-33F0-DE40-98A3-BFC44C6A2600}"/>
              </a:ext>
            </a:extLst>
          </p:cNvPr>
          <p:cNvSpPr>
            <a:spLocks noGrp="1"/>
          </p:cNvSpPr>
          <p:nvPr>
            <p:ph type="body" sz="quarter" idx="10" hasCustomPrompt="1"/>
          </p:nvPr>
        </p:nvSpPr>
        <p:spPr>
          <a:xfrm>
            <a:off x="784225" y="5695088"/>
            <a:ext cx="4936670" cy="504825"/>
          </a:xfrm>
        </p:spPr>
        <p:txBody>
          <a:bodyPr/>
          <a:lstStyle>
            <a:lvl1pPr marL="0" indent="0" algn="l">
              <a:buNone/>
              <a:defRPr sz="2000">
                <a:solidFill>
                  <a:schemeClr val="tx1"/>
                </a:solidFill>
              </a:defRPr>
            </a:lvl1pPr>
          </a:lstStyle>
          <a:p>
            <a:pPr lvl="0"/>
            <a:r>
              <a:rPr lang="en-US"/>
              <a:t>Subhead</a:t>
            </a:r>
          </a:p>
        </p:txBody>
      </p:sp>
      <p:pic>
        <p:nvPicPr>
          <p:cNvPr id="5" name="Picture 4" descr="Logo, icon&#10;&#10;Description automatically generated">
            <a:extLst>
              <a:ext uri="{FF2B5EF4-FFF2-40B4-BE49-F238E27FC236}">
                <a16:creationId xmlns:a16="http://schemas.microsoft.com/office/drawing/2014/main" id="{8B088186-44EE-4849-BD6C-28ADFFD3BA52}"/>
              </a:ext>
            </a:extLst>
          </p:cNvPr>
          <p:cNvPicPr>
            <a:picLocks noChangeAspect="1"/>
          </p:cNvPicPr>
          <p:nvPr userDrawn="1"/>
        </p:nvPicPr>
        <p:blipFill>
          <a:blip r:embed="rId3"/>
          <a:stretch>
            <a:fillRect/>
          </a:stretch>
        </p:blipFill>
        <p:spPr>
          <a:xfrm>
            <a:off x="784860" y="3154680"/>
            <a:ext cx="1753696" cy="548640"/>
          </a:xfrm>
          <a:prstGeom prst="rect">
            <a:avLst/>
          </a:prstGeom>
        </p:spPr>
      </p:pic>
    </p:spTree>
    <p:extLst>
      <p:ext uri="{BB962C8B-B14F-4D97-AF65-F5344CB8AC3E}">
        <p14:creationId xmlns:p14="http://schemas.microsoft.com/office/powerpoint/2010/main" val="79115930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Cover 2 (Gra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15D0073-0872-5B45-82B2-EABAE93EF80E}"/>
              </a:ext>
            </a:extLst>
          </p:cNvPr>
          <p:cNvSpPr>
            <a:spLocks noGrp="1"/>
          </p:cNvSpPr>
          <p:nvPr>
            <p:ph type="body" sz="quarter" idx="10" hasCustomPrompt="1"/>
          </p:nvPr>
        </p:nvSpPr>
        <p:spPr>
          <a:xfrm>
            <a:off x="3627438" y="4821238"/>
            <a:ext cx="4937125" cy="512762"/>
          </a:xfrm>
        </p:spPr>
        <p:txBody>
          <a:bodyPr/>
          <a:lstStyle>
            <a:lvl1pPr marL="0" indent="0" algn="ctr">
              <a:buNone/>
              <a:defRPr sz="2000">
                <a:solidFill>
                  <a:schemeClr val="accent6"/>
                </a:solidFill>
              </a:defRPr>
            </a:lvl1pPr>
          </a:lstStyle>
          <a:p>
            <a:pPr lvl="0"/>
            <a:r>
              <a:rPr lang="en-US"/>
              <a:t>Subhead</a:t>
            </a:r>
          </a:p>
        </p:txBody>
      </p:sp>
      <p:sp>
        <p:nvSpPr>
          <p:cNvPr id="2" name="Title 1">
            <a:extLst>
              <a:ext uri="{FF2B5EF4-FFF2-40B4-BE49-F238E27FC236}">
                <a16:creationId xmlns:a16="http://schemas.microsoft.com/office/drawing/2014/main" id="{4768C54A-2404-2742-8F38-024861D14A60}"/>
              </a:ext>
            </a:extLst>
          </p:cNvPr>
          <p:cNvSpPr>
            <a:spLocks noGrp="1"/>
          </p:cNvSpPr>
          <p:nvPr>
            <p:ph type="title"/>
          </p:nvPr>
        </p:nvSpPr>
        <p:spPr>
          <a:xfrm>
            <a:off x="3627664" y="3032449"/>
            <a:ext cx="4936671" cy="1500051"/>
          </a:xfrm>
        </p:spPr>
        <p:txBody>
          <a:bodyPr anchor="ctr" anchorCtr="0"/>
          <a:lstStyle>
            <a:lvl1pPr algn="ctr">
              <a:defRPr sz="3200">
                <a:solidFill>
                  <a:schemeClr val="tx1"/>
                </a:solidFill>
              </a:defRPr>
            </a:lvl1pPr>
          </a:lstStyle>
          <a:p>
            <a:r>
              <a:rPr lang="en-GB"/>
              <a:t>Click to edit Master title style</a:t>
            </a:r>
            <a:endParaRPr lang="en-US"/>
          </a:p>
        </p:txBody>
      </p:sp>
      <p:pic>
        <p:nvPicPr>
          <p:cNvPr id="5" name="Picture 4" descr="Logo, icon&#10;&#10;Description automatically generated">
            <a:extLst>
              <a:ext uri="{FF2B5EF4-FFF2-40B4-BE49-F238E27FC236}">
                <a16:creationId xmlns:a16="http://schemas.microsoft.com/office/drawing/2014/main" id="{ACDA3796-DB32-4EDA-A28E-F3B11F196498}"/>
              </a:ext>
            </a:extLst>
          </p:cNvPr>
          <p:cNvPicPr>
            <a:picLocks noChangeAspect="1"/>
          </p:cNvPicPr>
          <p:nvPr userDrawn="1"/>
        </p:nvPicPr>
        <p:blipFill>
          <a:blip r:embed="rId3"/>
          <a:stretch>
            <a:fillRect/>
          </a:stretch>
        </p:blipFill>
        <p:spPr>
          <a:xfrm>
            <a:off x="5219151" y="2065120"/>
            <a:ext cx="1753696" cy="548640"/>
          </a:xfrm>
          <a:prstGeom prst="rect">
            <a:avLst/>
          </a:prstGeom>
        </p:spPr>
      </p:pic>
    </p:spTree>
    <p:extLst>
      <p:ext uri="{BB962C8B-B14F-4D97-AF65-F5344CB8AC3E}">
        <p14:creationId xmlns:p14="http://schemas.microsoft.com/office/powerpoint/2010/main" val="20549044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299" y="488156"/>
            <a:ext cx="11201401" cy="422365"/>
          </a:xfrm>
        </p:spPr>
        <p:txBody>
          <a:bodyPr lIns="0" tIns="0" rIns="0" bIns="0">
            <a:noAutofit/>
          </a:bodyPr>
          <a:lstStyle/>
          <a:p>
            <a:r>
              <a:rPr lang="en-GB"/>
              <a:t>Click to edit Master title style</a:t>
            </a:r>
            <a:endParaRPr lang="en-US"/>
          </a:p>
        </p:txBody>
      </p:sp>
      <p:pic>
        <p:nvPicPr>
          <p:cNvPr id="8" name="Picture 7" descr="Logo, icon&#10;&#10;Description automatically generated">
            <a:extLst>
              <a:ext uri="{FF2B5EF4-FFF2-40B4-BE49-F238E27FC236}">
                <a16:creationId xmlns:a16="http://schemas.microsoft.com/office/drawing/2014/main" id="{8123F774-E7F1-4AE9-B381-9FD8ED896286}"/>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9" name="Footer Placeholder">
            <a:extLst>
              <a:ext uri="{FF2B5EF4-FFF2-40B4-BE49-F238E27FC236}">
                <a16:creationId xmlns:a16="http://schemas.microsoft.com/office/drawing/2014/main" id="{5F88703F-A1C9-4FB6-88B8-9EBB3A0FF6B9}"/>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t> © 2022 Turbonomic, an IBM Company</a:t>
            </a:r>
          </a:p>
        </p:txBody>
      </p:sp>
    </p:spTree>
    <p:extLst>
      <p:ext uri="{BB962C8B-B14F-4D97-AF65-F5344CB8AC3E}">
        <p14:creationId xmlns:p14="http://schemas.microsoft.com/office/powerpoint/2010/main" val="717670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842115"/>
            <a:ext cx="11201400" cy="422365"/>
          </a:xfrm>
        </p:spPr>
        <p:txBody>
          <a:bodyPr lIns="0" tIns="0" rIns="0" bIns="0">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495300" y="3859162"/>
            <a:ext cx="5368788" cy="2259489"/>
          </a:xfrm>
        </p:spPr>
        <p:txBody>
          <a:bodyPr lIns="0" tIns="0" rIns="91440" bIns="0">
            <a:noAutofit/>
          </a:bodyPr>
          <a:lstStyle>
            <a:lvl1pPr>
              <a:lnSpc>
                <a:spcPct val="120000"/>
              </a:lnSpc>
              <a:buSzPct val="115000"/>
              <a:defRPr sz="1400"/>
            </a:lvl1pPr>
            <a:lvl2pPr>
              <a:lnSpc>
                <a:spcPct val="120000"/>
              </a:lnSpc>
              <a:buSzPct val="115000"/>
              <a:defRPr sz="1200"/>
            </a:lvl2pPr>
            <a:lvl3pPr>
              <a:lnSpc>
                <a:spcPct val="120000"/>
              </a:lnSpc>
              <a:buSzPct val="115000"/>
              <a:defRPr sz="1100"/>
            </a:lvl3pPr>
            <a:lvl4pPr>
              <a:lnSpc>
                <a:spcPct val="120000"/>
              </a:lnSpc>
              <a:buSzPct val="115000"/>
              <a:defRPr sz="1050"/>
            </a:lvl4pPr>
            <a:lvl5pPr>
              <a:lnSpc>
                <a:spcPct val="120000"/>
              </a:lnSpc>
              <a:buSzPct val="115000"/>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Content Placeholder 2">
            <a:extLst>
              <a:ext uri="{FF2B5EF4-FFF2-40B4-BE49-F238E27FC236}">
                <a16:creationId xmlns:a16="http://schemas.microsoft.com/office/drawing/2014/main" id="{03AE81BF-0756-574A-A2D0-CBF6A9DC9A2C}"/>
              </a:ext>
            </a:extLst>
          </p:cNvPr>
          <p:cNvSpPr>
            <a:spLocks noGrp="1"/>
          </p:cNvSpPr>
          <p:nvPr>
            <p:ph idx="14"/>
          </p:nvPr>
        </p:nvSpPr>
        <p:spPr>
          <a:xfrm>
            <a:off x="6327914" y="1857319"/>
            <a:ext cx="5368788" cy="4261332"/>
          </a:xfrm>
        </p:spPr>
        <p:txBody>
          <a:bodyPr lIns="0" tIns="0" rIns="91440" bIns="0">
            <a:noAutofit/>
          </a:bodyPr>
          <a:lstStyle>
            <a:lvl1pPr>
              <a:lnSpc>
                <a:spcPct val="120000"/>
              </a:lnSpc>
              <a:buSzPct val="115000"/>
              <a:defRPr sz="1400"/>
            </a:lvl1pPr>
            <a:lvl2pPr>
              <a:lnSpc>
                <a:spcPct val="120000"/>
              </a:lnSpc>
              <a:buSzPct val="115000"/>
              <a:defRPr sz="1200"/>
            </a:lvl2pPr>
            <a:lvl3pPr>
              <a:lnSpc>
                <a:spcPct val="120000"/>
              </a:lnSpc>
              <a:buSzPct val="115000"/>
              <a:defRPr sz="1100"/>
            </a:lvl3pPr>
            <a:lvl4pPr>
              <a:lnSpc>
                <a:spcPct val="120000"/>
              </a:lnSpc>
              <a:buSzPct val="115000"/>
              <a:defRPr sz="1050"/>
            </a:lvl4pPr>
            <a:lvl5pPr>
              <a:lnSpc>
                <a:spcPct val="120000"/>
              </a:lnSpc>
              <a:buSzPct val="115000"/>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Box 3">
            <a:extLst>
              <a:ext uri="{FF2B5EF4-FFF2-40B4-BE49-F238E27FC236}">
                <a16:creationId xmlns:a16="http://schemas.microsoft.com/office/drawing/2014/main" id="{8F9284E3-DBD1-6045-80D4-89AC0C83364E}"/>
              </a:ext>
            </a:extLst>
          </p:cNvPr>
          <p:cNvSpPr txBox="1"/>
          <p:nvPr userDrawn="1"/>
        </p:nvSpPr>
        <p:spPr>
          <a:xfrm>
            <a:off x="495300" y="423085"/>
            <a:ext cx="4247061" cy="246221"/>
          </a:xfrm>
          <a:prstGeom prst="rect">
            <a:avLst/>
          </a:prstGeom>
          <a:noFill/>
        </p:spPr>
        <p:txBody>
          <a:bodyPr wrap="square" lIns="0" rtlCol="0">
            <a:spAutoFit/>
          </a:bodyPr>
          <a:lstStyle/>
          <a:p>
            <a:r>
              <a:rPr lang="en-US" sz="1000" b="0" i="0" cap="all" spc="200" baseline="0" err="1">
                <a:solidFill>
                  <a:schemeClr val="tx2"/>
                </a:solidFill>
                <a:latin typeface="IBM Plex Sans" panose="020B0503050203000203" pitchFamily="34" charset="0"/>
              </a:rPr>
              <a:t>Turbonomic</a:t>
            </a:r>
            <a:r>
              <a:rPr lang="en-US" sz="1000" b="0" i="0" cap="all" spc="200" baseline="0">
                <a:solidFill>
                  <a:schemeClr val="tx2"/>
                </a:solidFill>
                <a:latin typeface="IBM Plex Sans" panose="020B0503050203000203" pitchFamily="34" charset="0"/>
              </a:rPr>
              <a:t> Customer Story</a:t>
            </a:r>
          </a:p>
        </p:txBody>
      </p:sp>
      <p:sp>
        <p:nvSpPr>
          <p:cNvPr id="9" name="Picture Placeholder 8">
            <a:extLst>
              <a:ext uri="{FF2B5EF4-FFF2-40B4-BE49-F238E27FC236}">
                <a16:creationId xmlns:a16="http://schemas.microsoft.com/office/drawing/2014/main" id="{665EBF3D-E3C7-B14C-97A7-C8A3B16C650B}"/>
              </a:ext>
            </a:extLst>
          </p:cNvPr>
          <p:cNvSpPr>
            <a:spLocks noGrp="1"/>
          </p:cNvSpPr>
          <p:nvPr>
            <p:ph type="pic" sz="quarter" idx="15" hasCustomPrompt="1"/>
          </p:nvPr>
        </p:nvSpPr>
        <p:spPr>
          <a:xfrm>
            <a:off x="495298" y="1519203"/>
            <a:ext cx="1845566" cy="338116"/>
          </a:xfrm>
        </p:spPr>
        <p:txBody>
          <a:bodyPr anchor="ctr" anchorCtr="0"/>
          <a:lstStyle>
            <a:lvl1pPr marL="0" indent="0" algn="ctr">
              <a:buNone/>
              <a:defRPr sz="1200"/>
            </a:lvl1pPr>
          </a:lstStyle>
          <a:p>
            <a:r>
              <a:rPr lang="en-US"/>
              <a:t>Insert Customer Logo</a:t>
            </a:r>
          </a:p>
        </p:txBody>
      </p:sp>
      <p:sp>
        <p:nvSpPr>
          <p:cNvPr id="11" name="Text Placeholder 10">
            <a:extLst>
              <a:ext uri="{FF2B5EF4-FFF2-40B4-BE49-F238E27FC236}">
                <a16:creationId xmlns:a16="http://schemas.microsoft.com/office/drawing/2014/main" id="{280C8FCE-A995-144F-B8E8-0BD343434D04}"/>
              </a:ext>
            </a:extLst>
          </p:cNvPr>
          <p:cNvSpPr>
            <a:spLocks noGrp="1"/>
          </p:cNvSpPr>
          <p:nvPr>
            <p:ph type="body" sz="quarter" idx="16" hasCustomPrompt="1"/>
          </p:nvPr>
        </p:nvSpPr>
        <p:spPr>
          <a:xfrm>
            <a:off x="510543" y="2066596"/>
            <a:ext cx="5353546" cy="626263"/>
          </a:xfrm>
        </p:spPr>
        <p:txBody>
          <a:bodyPr anchor="t" anchorCtr="0"/>
          <a:lstStyle>
            <a:lvl1pPr marL="0" indent="0" algn="l">
              <a:lnSpc>
                <a:spcPct val="120000"/>
              </a:lnSpc>
              <a:buNone/>
              <a:defRPr sz="1400"/>
            </a:lvl1pPr>
            <a:lvl2pPr marL="182880" indent="0">
              <a:buNone/>
              <a:defRPr/>
            </a:lvl2pPr>
          </a:lstStyle>
          <a:p>
            <a:pPr lvl="0"/>
            <a:r>
              <a:rPr lang="en-US"/>
              <a:t>Add customer description</a:t>
            </a:r>
          </a:p>
        </p:txBody>
      </p:sp>
      <p:sp>
        <p:nvSpPr>
          <p:cNvPr id="14" name="Text Placeholder 10">
            <a:extLst>
              <a:ext uri="{FF2B5EF4-FFF2-40B4-BE49-F238E27FC236}">
                <a16:creationId xmlns:a16="http://schemas.microsoft.com/office/drawing/2014/main" id="{6923FF7C-570E-524A-8F59-979BCADFE5E5}"/>
              </a:ext>
            </a:extLst>
          </p:cNvPr>
          <p:cNvSpPr>
            <a:spLocks noGrp="1"/>
          </p:cNvSpPr>
          <p:nvPr>
            <p:ph type="body" sz="quarter" idx="17" hasCustomPrompt="1"/>
          </p:nvPr>
        </p:nvSpPr>
        <p:spPr>
          <a:xfrm>
            <a:off x="502922" y="2797965"/>
            <a:ext cx="5360846" cy="259080"/>
          </a:xfrm>
        </p:spPr>
        <p:txBody>
          <a:bodyPr anchor="ctr" anchorCtr="0"/>
          <a:lstStyle>
            <a:lvl1pPr marL="0" indent="0" algn="l">
              <a:buNone/>
              <a:defRPr sz="1200" cap="all" baseline="0">
                <a:solidFill>
                  <a:schemeClr val="accent6"/>
                </a:solidFill>
              </a:defRPr>
            </a:lvl1pPr>
            <a:lvl2pPr marL="182880" indent="0">
              <a:buNone/>
              <a:defRPr/>
            </a:lvl2pPr>
          </a:lstStyle>
          <a:p>
            <a:pPr lvl="0"/>
            <a:r>
              <a:rPr lang="en-US"/>
              <a:t>Add customer integrations</a:t>
            </a:r>
          </a:p>
        </p:txBody>
      </p:sp>
      <p:sp>
        <p:nvSpPr>
          <p:cNvPr id="16" name="Text Placeholder 10">
            <a:extLst>
              <a:ext uri="{FF2B5EF4-FFF2-40B4-BE49-F238E27FC236}">
                <a16:creationId xmlns:a16="http://schemas.microsoft.com/office/drawing/2014/main" id="{7CA9D502-2F53-184D-99F3-4442DCDB85A5}"/>
              </a:ext>
            </a:extLst>
          </p:cNvPr>
          <p:cNvSpPr>
            <a:spLocks noGrp="1"/>
          </p:cNvSpPr>
          <p:nvPr>
            <p:ph type="body" sz="quarter" idx="18" hasCustomPrompt="1"/>
          </p:nvPr>
        </p:nvSpPr>
        <p:spPr>
          <a:xfrm>
            <a:off x="502921" y="3523282"/>
            <a:ext cx="5361167" cy="228673"/>
          </a:xfrm>
        </p:spPr>
        <p:txBody>
          <a:bodyPr anchor="t" anchorCtr="0"/>
          <a:lstStyle>
            <a:lvl1pPr marL="0" indent="0" algn="l">
              <a:buNone/>
              <a:defRPr sz="1400" b="1" i="0">
                <a:latin typeface="IBM Plex Sans SemiBold" panose="020B0503050203000203" pitchFamily="34" charset="0"/>
              </a:defRPr>
            </a:lvl1pPr>
            <a:lvl2pPr marL="182880" indent="0">
              <a:buNone/>
              <a:defRPr/>
            </a:lvl2pPr>
          </a:lstStyle>
          <a:p>
            <a:pPr lvl="0"/>
            <a:r>
              <a:rPr lang="en-US"/>
              <a:t>Challenge Title</a:t>
            </a:r>
          </a:p>
        </p:txBody>
      </p:sp>
      <p:sp>
        <p:nvSpPr>
          <p:cNvPr id="17" name="Text Placeholder 10">
            <a:extLst>
              <a:ext uri="{FF2B5EF4-FFF2-40B4-BE49-F238E27FC236}">
                <a16:creationId xmlns:a16="http://schemas.microsoft.com/office/drawing/2014/main" id="{9040B0C3-06DB-AE45-9D11-C76761B44BFC}"/>
              </a:ext>
            </a:extLst>
          </p:cNvPr>
          <p:cNvSpPr>
            <a:spLocks noGrp="1"/>
          </p:cNvSpPr>
          <p:nvPr>
            <p:ph type="body" sz="quarter" idx="19" hasCustomPrompt="1"/>
          </p:nvPr>
        </p:nvSpPr>
        <p:spPr>
          <a:xfrm>
            <a:off x="6327912" y="1521439"/>
            <a:ext cx="5361167" cy="228673"/>
          </a:xfrm>
        </p:spPr>
        <p:txBody>
          <a:bodyPr anchor="t" anchorCtr="0"/>
          <a:lstStyle>
            <a:lvl1pPr marL="0" indent="0" algn="l">
              <a:buNone/>
              <a:defRPr sz="1400" b="1" i="0">
                <a:latin typeface="IBM Plex Sans SemiBold" panose="020B0503050203000203" pitchFamily="34" charset="0"/>
              </a:defRPr>
            </a:lvl1pPr>
            <a:lvl2pPr marL="182880" indent="0">
              <a:buNone/>
              <a:defRPr/>
            </a:lvl2pPr>
          </a:lstStyle>
          <a:p>
            <a:pPr lvl="0"/>
            <a:r>
              <a:rPr lang="en-US"/>
              <a:t>Results Title</a:t>
            </a:r>
          </a:p>
        </p:txBody>
      </p:sp>
      <p:pic>
        <p:nvPicPr>
          <p:cNvPr id="13" name="Picture 12" descr="Logo, icon&#10;&#10;Description automatically generated">
            <a:extLst>
              <a:ext uri="{FF2B5EF4-FFF2-40B4-BE49-F238E27FC236}">
                <a16:creationId xmlns:a16="http://schemas.microsoft.com/office/drawing/2014/main" id="{C8212251-E8B3-4359-BE4C-D4F04CF467F3}"/>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15" name="Footer Placeholder">
            <a:extLst>
              <a:ext uri="{FF2B5EF4-FFF2-40B4-BE49-F238E27FC236}">
                <a16:creationId xmlns:a16="http://schemas.microsoft.com/office/drawing/2014/main" id="{586E65EF-E635-42C3-AC76-452CC7D1079D}"/>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a:t> © 2021 Turbonomic, an IBM Company</a:t>
            </a:r>
          </a:p>
        </p:txBody>
      </p:sp>
    </p:spTree>
    <p:extLst>
      <p:ext uri="{BB962C8B-B14F-4D97-AF65-F5344CB8AC3E}">
        <p14:creationId xmlns:p14="http://schemas.microsoft.com/office/powerpoint/2010/main" val="81482500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5C0721C4-D5ED-4F15-B88E-DBF31042E0FE}"/>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7" name="Footer Placeholder">
            <a:extLst>
              <a:ext uri="{FF2B5EF4-FFF2-40B4-BE49-F238E27FC236}">
                <a16:creationId xmlns:a16="http://schemas.microsoft.com/office/drawing/2014/main" id="{96985AC9-942F-49A4-A976-ADBE72DF97C5}"/>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t> © 2022 Turbonomic, an IBM Company</a:t>
            </a:r>
          </a:p>
        </p:txBody>
      </p:sp>
    </p:spTree>
    <p:extLst>
      <p:ext uri="{BB962C8B-B14F-4D97-AF65-F5344CB8AC3E}">
        <p14:creationId xmlns:p14="http://schemas.microsoft.com/office/powerpoint/2010/main" val="248936448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505778"/>
            <a:ext cx="11201400" cy="422365"/>
          </a:xfrm>
        </p:spPr>
        <p:txBody>
          <a:bodyPr lIns="0" tIns="0" rIns="0" bIns="0">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495300" y="1175863"/>
            <a:ext cx="11201400" cy="5024291"/>
          </a:xfrm>
        </p:spPr>
        <p:txBody>
          <a:bodyPr lIns="0" tIns="0" rIns="0" bIns="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9" name="Picture 8" descr="Logo, icon&#10;&#10;Description automatically generated">
            <a:extLst>
              <a:ext uri="{FF2B5EF4-FFF2-40B4-BE49-F238E27FC236}">
                <a16:creationId xmlns:a16="http://schemas.microsoft.com/office/drawing/2014/main" id="{9CE8C358-3090-4367-93F5-1B653745D457}"/>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10" name="Footer Placeholder">
            <a:extLst>
              <a:ext uri="{FF2B5EF4-FFF2-40B4-BE49-F238E27FC236}">
                <a16:creationId xmlns:a16="http://schemas.microsoft.com/office/drawing/2014/main" id="{65DAC366-B573-4066-9B96-CBF37F89DB9E}"/>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a:t> © 2021 Turbonomic, an IBM Company</a:t>
            </a:r>
          </a:p>
        </p:txBody>
      </p:sp>
    </p:spTree>
    <p:extLst>
      <p:ext uri="{BB962C8B-B14F-4D97-AF65-F5344CB8AC3E}">
        <p14:creationId xmlns:p14="http://schemas.microsoft.com/office/powerpoint/2010/main" val="107798783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080AFC6-399D-3743-8B28-EF71D99AF897}"/>
              </a:ext>
            </a:extLst>
          </p:cNvPr>
          <p:cNvSpPr>
            <a:spLocks noGrp="1"/>
          </p:cNvSpPr>
          <p:nvPr>
            <p:ph type="pic" sz="quarter" idx="13" hasCustomPrompt="1"/>
          </p:nvPr>
        </p:nvSpPr>
        <p:spPr>
          <a:xfrm>
            <a:off x="6327915" y="495300"/>
            <a:ext cx="5368785" cy="5859002"/>
          </a:xfrm>
          <a:noFill/>
        </p:spPr>
        <p:txBody>
          <a:bodyPr anchor="ctr" anchorCtr="0"/>
          <a:lstStyle>
            <a:lvl1pPr marL="0" indent="0" algn="ctr">
              <a:buNone/>
              <a:defRPr/>
            </a:lvl1pPr>
          </a:lstStyle>
          <a:p>
            <a:r>
              <a:rPr lang="en-US"/>
              <a:t>Drag + Drop Image</a:t>
            </a:r>
          </a:p>
        </p:txBody>
      </p:sp>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88156"/>
            <a:ext cx="5368788" cy="422365"/>
          </a:xfrm>
        </p:spPr>
        <p:txBody>
          <a:bodyPr lIns="0" tIns="0" rIns="0" bIns="0">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495300" y="1158241"/>
            <a:ext cx="5368788" cy="5196061"/>
          </a:xfrm>
        </p:spPr>
        <p:txBody>
          <a:bodyPr lIns="0" tIns="0" rIns="0" bIns="0">
            <a:noAutofit/>
          </a:bodyPr>
          <a:lstStyle>
            <a:lvl1pPr>
              <a:buSzPct val="115000"/>
              <a:defRPr/>
            </a:lvl1pPr>
            <a:lvl2pPr>
              <a:buSzPct val="115000"/>
              <a:defRPr/>
            </a:lvl2pPr>
            <a:lvl3pPr>
              <a:buSzPct val="115000"/>
              <a:defRPr/>
            </a:lvl3pPr>
            <a:lvl4pPr>
              <a:buSzPct val="115000"/>
              <a:defRPr/>
            </a:lvl4pPr>
            <a:lvl5pPr>
              <a:buSzPct val="1150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8" name="Picture 7" descr="Logo, icon&#10;&#10;Description automatically generated">
            <a:extLst>
              <a:ext uri="{FF2B5EF4-FFF2-40B4-BE49-F238E27FC236}">
                <a16:creationId xmlns:a16="http://schemas.microsoft.com/office/drawing/2014/main" id="{6DB3F7E3-B932-4445-A203-18F9E17D4585}"/>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9" name="Footer Placeholder">
            <a:extLst>
              <a:ext uri="{FF2B5EF4-FFF2-40B4-BE49-F238E27FC236}">
                <a16:creationId xmlns:a16="http://schemas.microsoft.com/office/drawing/2014/main" id="{3D431401-6FD5-4914-80AB-0D3C5560B61C}"/>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t> © 2022 Turbonomic, an IBM Company</a:t>
            </a:r>
          </a:p>
        </p:txBody>
      </p:sp>
    </p:spTree>
    <p:extLst>
      <p:ext uri="{BB962C8B-B14F-4D97-AF65-F5344CB8AC3E}">
        <p14:creationId xmlns:p14="http://schemas.microsoft.com/office/powerpoint/2010/main" val="14118798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s of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88156"/>
            <a:ext cx="11201400" cy="422365"/>
          </a:xfrm>
        </p:spPr>
        <p:txBody>
          <a:bodyPr lIns="0" tIns="0" rIns="0" bIns="0">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495300" y="1158241"/>
            <a:ext cx="5368788" cy="5196061"/>
          </a:xfrm>
        </p:spPr>
        <p:txBody>
          <a:bodyPr lIns="0" tIns="0" rIns="91440" bIns="0">
            <a:noAutofit/>
          </a:bodyPr>
          <a:lstStyle>
            <a:lvl1pPr>
              <a:buSzPct val="115000"/>
              <a:defRPr/>
            </a:lvl1pPr>
            <a:lvl2pPr>
              <a:buSzPct val="115000"/>
              <a:defRPr/>
            </a:lvl2pPr>
            <a:lvl3pPr>
              <a:buSzPct val="115000"/>
              <a:defRPr/>
            </a:lvl3pPr>
            <a:lvl4pPr>
              <a:buSzPct val="115000"/>
              <a:defRPr/>
            </a:lvl4pPr>
            <a:lvl5pPr>
              <a:buSzPct val="1150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Content Placeholder 2">
            <a:extLst>
              <a:ext uri="{FF2B5EF4-FFF2-40B4-BE49-F238E27FC236}">
                <a16:creationId xmlns:a16="http://schemas.microsoft.com/office/drawing/2014/main" id="{03AE81BF-0756-574A-A2D0-CBF6A9DC9A2C}"/>
              </a:ext>
            </a:extLst>
          </p:cNvPr>
          <p:cNvSpPr>
            <a:spLocks noGrp="1"/>
          </p:cNvSpPr>
          <p:nvPr>
            <p:ph idx="14"/>
          </p:nvPr>
        </p:nvSpPr>
        <p:spPr>
          <a:xfrm>
            <a:off x="6327914" y="1158241"/>
            <a:ext cx="5368788" cy="5196061"/>
          </a:xfrm>
        </p:spPr>
        <p:txBody>
          <a:bodyPr lIns="0" tIns="0" rIns="91440" bIns="0">
            <a:noAutofit/>
          </a:bodyPr>
          <a:lstStyle>
            <a:lvl1pPr>
              <a:buSzPct val="115000"/>
              <a:defRPr/>
            </a:lvl1pPr>
            <a:lvl2pPr>
              <a:buSzPct val="115000"/>
              <a:defRPr/>
            </a:lvl2pPr>
            <a:lvl3pPr>
              <a:buSzPct val="115000"/>
              <a:defRPr/>
            </a:lvl3pPr>
            <a:lvl4pPr>
              <a:buSzPct val="115000"/>
              <a:defRPr/>
            </a:lvl4pPr>
            <a:lvl5pPr>
              <a:buSzPct val="1150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9" name="Picture 8" descr="Logo, icon&#10;&#10;Description automatically generated">
            <a:extLst>
              <a:ext uri="{FF2B5EF4-FFF2-40B4-BE49-F238E27FC236}">
                <a16:creationId xmlns:a16="http://schemas.microsoft.com/office/drawing/2014/main" id="{A2EF1E5A-7337-4FAF-8B74-248D274C74B8}"/>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10" name="Footer Placeholder">
            <a:extLst>
              <a:ext uri="{FF2B5EF4-FFF2-40B4-BE49-F238E27FC236}">
                <a16:creationId xmlns:a16="http://schemas.microsoft.com/office/drawing/2014/main" id="{416AEF7D-0FF2-4940-8C59-3A6267A0D2A5}"/>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a:t> © 2021 Turbonomic, an IBM Company</a:t>
            </a:r>
          </a:p>
        </p:txBody>
      </p:sp>
    </p:spTree>
    <p:extLst>
      <p:ext uri="{BB962C8B-B14F-4D97-AF65-F5344CB8AC3E}">
        <p14:creationId xmlns:p14="http://schemas.microsoft.com/office/powerpoint/2010/main" val="265341441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842115"/>
            <a:ext cx="11201400" cy="422365"/>
          </a:xfrm>
        </p:spPr>
        <p:txBody>
          <a:bodyPr lIns="0" tIns="0" rIns="0" bIns="0">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495300" y="3859162"/>
            <a:ext cx="5368788" cy="2259489"/>
          </a:xfrm>
        </p:spPr>
        <p:txBody>
          <a:bodyPr lIns="0" tIns="0" rIns="91440" bIns="0">
            <a:noAutofit/>
          </a:bodyPr>
          <a:lstStyle>
            <a:lvl1pPr>
              <a:lnSpc>
                <a:spcPct val="120000"/>
              </a:lnSpc>
              <a:buSzPct val="115000"/>
              <a:defRPr sz="1400"/>
            </a:lvl1pPr>
            <a:lvl2pPr>
              <a:lnSpc>
                <a:spcPct val="120000"/>
              </a:lnSpc>
              <a:buSzPct val="115000"/>
              <a:defRPr sz="1200"/>
            </a:lvl2pPr>
            <a:lvl3pPr>
              <a:lnSpc>
                <a:spcPct val="120000"/>
              </a:lnSpc>
              <a:buSzPct val="115000"/>
              <a:defRPr sz="1100"/>
            </a:lvl3pPr>
            <a:lvl4pPr>
              <a:lnSpc>
                <a:spcPct val="120000"/>
              </a:lnSpc>
              <a:buSzPct val="115000"/>
              <a:defRPr sz="1050"/>
            </a:lvl4pPr>
            <a:lvl5pPr>
              <a:lnSpc>
                <a:spcPct val="120000"/>
              </a:lnSpc>
              <a:buSzPct val="115000"/>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Content Placeholder 2">
            <a:extLst>
              <a:ext uri="{FF2B5EF4-FFF2-40B4-BE49-F238E27FC236}">
                <a16:creationId xmlns:a16="http://schemas.microsoft.com/office/drawing/2014/main" id="{03AE81BF-0756-574A-A2D0-CBF6A9DC9A2C}"/>
              </a:ext>
            </a:extLst>
          </p:cNvPr>
          <p:cNvSpPr>
            <a:spLocks noGrp="1"/>
          </p:cNvSpPr>
          <p:nvPr>
            <p:ph idx="14"/>
          </p:nvPr>
        </p:nvSpPr>
        <p:spPr>
          <a:xfrm>
            <a:off x="6327914" y="1857319"/>
            <a:ext cx="5368788" cy="4261332"/>
          </a:xfrm>
        </p:spPr>
        <p:txBody>
          <a:bodyPr lIns="0" tIns="0" rIns="91440" bIns="0">
            <a:noAutofit/>
          </a:bodyPr>
          <a:lstStyle>
            <a:lvl1pPr>
              <a:lnSpc>
                <a:spcPct val="120000"/>
              </a:lnSpc>
              <a:buSzPct val="115000"/>
              <a:defRPr sz="1400"/>
            </a:lvl1pPr>
            <a:lvl2pPr>
              <a:lnSpc>
                <a:spcPct val="120000"/>
              </a:lnSpc>
              <a:buSzPct val="115000"/>
              <a:defRPr sz="1200"/>
            </a:lvl2pPr>
            <a:lvl3pPr>
              <a:lnSpc>
                <a:spcPct val="120000"/>
              </a:lnSpc>
              <a:buSzPct val="115000"/>
              <a:defRPr sz="1100"/>
            </a:lvl3pPr>
            <a:lvl4pPr>
              <a:lnSpc>
                <a:spcPct val="120000"/>
              </a:lnSpc>
              <a:buSzPct val="115000"/>
              <a:defRPr sz="1050"/>
            </a:lvl4pPr>
            <a:lvl5pPr>
              <a:lnSpc>
                <a:spcPct val="120000"/>
              </a:lnSpc>
              <a:buSzPct val="115000"/>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Box 3">
            <a:extLst>
              <a:ext uri="{FF2B5EF4-FFF2-40B4-BE49-F238E27FC236}">
                <a16:creationId xmlns:a16="http://schemas.microsoft.com/office/drawing/2014/main" id="{8F9284E3-DBD1-6045-80D4-89AC0C83364E}"/>
              </a:ext>
            </a:extLst>
          </p:cNvPr>
          <p:cNvSpPr txBox="1"/>
          <p:nvPr userDrawn="1"/>
        </p:nvSpPr>
        <p:spPr>
          <a:xfrm>
            <a:off x="495300" y="423085"/>
            <a:ext cx="4247061" cy="246221"/>
          </a:xfrm>
          <a:prstGeom prst="rect">
            <a:avLst/>
          </a:prstGeom>
          <a:noFill/>
        </p:spPr>
        <p:txBody>
          <a:bodyPr wrap="square" lIns="0" rtlCol="0">
            <a:spAutoFit/>
          </a:bodyPr>
          <a:lstStyle/>
          <a:p>
            <a:r>
              <a:rPr lang="en-US" sz="1000" b="0" i="0" cap="all" spc="200" baseline="0" err="1">
                <a:solidFill>
                  <a:schemeClr val="tx2"/>
                </a:solidFill>
                <a:latin typeface="IBM Plex Sans" panose="020B0503050203000203" pitchFamily="34" charset="0"/>
              </a:rPr>
              <a:t>Turbonomic</a:t>
            </a:r>
            <a:r>
              <a:rPr lang="en-US" sz="1000" b="0" i="0" cap="all" spc="200" baseline="0">
                <a:solidFill>
                  <a:schemeClr val="tx2"/>
                </a:solidFill>
                <a:latin typeface="IBM Plex Sans" panose="020B0503050203000203" pitchFamily="34" charset="0"/>
              </a:rPr>
              <a:t> Customer Story</a:t>
            </a:r>
          </a:p>
        </p:txBody>
      </p:sp>
      <p:sp>
        <p:nvSpPr>
          <p:cNvPr id="9" name="Picture Placeholder 8">
            <a:extLst>
              <a:ext uri="{FF2B5EF4-FFF2-40B4-BE49-F238E27FC236}">
                <a16:creationId xmlns:a16="http://schemas.microsoft.com/office/drawing/2014/main" id="{665EBF3D-E3C7-B14C-97A7-C8A3B16C650B}"/>
              </a:ext>
            </a:extLst>
          </p:cNvPr>
          <p:cNvSpPr>
            <a:spLocks noGrp="1"/>
          </p:cNvSpPr>
          <p:nvPr>
            <p:ph type="pic" sz="quarter" idx="15" hasCustomPrompt="1"/>
          </p:nvPr>
        </p:nvSpPr>
        <p:spPr>
          <a:xfrm>
            <a:off x="495298" y="1519203"/>
            <a:ext cx="1845566" cy="338116"/>
          </a:xfrm>
        </p:spPr>
        <p:txBody>
          <a:bodyPr anchor="ctr" anchorCtr="0"/>
          <a:lstStyle>
            <a:lvl1pPr marL="0" indent="0" algn="ctr">
              <a:buNone/>
              <a:defRPr sz="1200"/>
            </a:lvl1pPr>
          </a:lstStyle>
          <a:p>
            <a:r>
              <a:rPr lang="en-US"/>
              <a:t>Insert Customer Logo</a:t>
            </a:r>
          </a:p>
        </p:txBody>
      </p:sp>
      <p:sp>
        <p:nvSpPr>
          <p:cNvPr id="11" name="Text Placeholder 10">
            <a:extLst>
              <a:ext uri="{FF2B5EF4-FFF2-40B4-BE49-F238E27FC236}">
                <a16:creationId xmlns:a16="http://schemas.microsoft.com/office/drawing/2014/main" id="{280C8FCE-A995-144F-B8E8-0BD343434D04}"/>
              </a:ext>
            </a:extLst>
          </p:cNvPr>
          <p:cNvSpPr>
            <a:spLocks noGrp="1"/>
          </p:cNvSpPr>
          <p:nvPr>
            <p:ph type="body" sz="quarter" idx="16" hasCustomPrompt="1"/>
          </p:nvPr>
        </p:nvSpPr>
        <p:spPr>
          <a:xfrm>
            <a:off x="510543" y="2066596"/>
            <a:ext cx="5353546" cy="626263"/>
          </a:xfrm>
        </p:spPr>
        <p:txBody>
          <a:bodyPr anchor="t" anchorCtr="0"/>
          <a:lstStyle>
            <a:lvl1pPr marL="0" indent="0" algn="l">
              <a:lnSpc>
                <a:spcPct val="120000"/>
              </a:lnSpc>
              <a:buNone/>
              <a:defRPr sz="1400"/>
            </a:lvl1pPr>
            <a:lvl2pPr marL="182880" indent="0">
              <a:buNone/>
              <a:defRPr/>
            </a:lvl2pPr>
          </a:lstStyle>
          <a:p>
            <a:pPr lvl="0"/>
            <a:r>
              <a:rPr lang="en-US"/>
              <a:t>Add customer description</a:t>
            </a:r>
          </a:p>
        </p:txBody>
      </p:sp>
      <p:sp>
        <p:nvSpPr>
          <p:cNvPr id="14" name="Text Placeholder 10">
            <a:extLst>
              <a:ext uri="{FF2B5EF4-FFF2-40B4-BE49-F238E27FC236}">
                <a16:creationId xmlns:a16="http://schemas.microsoft.com/office/drawing/2014/main" id="{6923FF7C-570E-524A-8F59-979BCADFE5E5}"/>
              </a:ext>
            </a:extLst>
          </p:cNvPr>
          <p:cNvSpPr>
            <a:spLocks noGrp="1"/>
          </p:cNvSpPr>
          <p:nvPr>
            <p:ph type="body" sz="quarter" idx="17" hasCustomPrompt="1"/>
          </p:nvPr>
        </p:nvSpPr>
        <p:spPr>
          <a:xfrm>
            <a:off x="502922" y="2797965"/>
            <a:ext cx="5360846" cy="259080"/>
          </a:xfrm>
        </p:spPr>
        <p:txBody>
          <a:bodyPr anchor="ctr" anchorCtr="0"/>
          <a:lstStyle>
            <a:lvl1pPr marL="0" indent="0" algn="l">
              <a:buNone/>
              <a:defRPr sz="1200" cap="all" baseline="0">
                <a:solidFill>
                  <a:schemeClr val="accent6"/>
                </a:solidFill>
              </a:defRPr>
            </a:lvl1pPr>
            <a:lvl2pPr marL="182880" indent="0">
              <a:buNone/>
              <a:defRPr/>
            </a:lvl2pPr>
          </a:lstStyle>
          <a:p>
            <a:pPr lvl="0"/>
            <a:r>
              <a:rPr lang="en-US"/>
              <a:t>Add customer integrations</a:t>
            </a:r>
          </a:p>
        </p:txBody>
      </p:sp>
      <p:sp>
        <p:nvSpPr>
          <p:cNvPr id="16" name="Text Placeholder 10">
            <a:extLst>
              <a:ext uri="{FF2B5EF4-FFF2-40B4-BE49-F238E27FC236}">
                <a16:creationId xmlns:a16="http://schemas.microsoft.com/office/drawing/2014/main" id="{7CA9D502-2F53-184D-99F3-4442DCDB85A5}"/>
              </a:ext>
            </a:extLst>
          </p:cNvPr>
          <p:cNvSpPr>
            <a:spLocks noGrp="1"/>
          </p:cNvSpPr>
          <p:nvPr>
            <p:ph type="body" sz="quarter" idx="18" hasCustomPrompt="1"/>
          </p:nvPr>
        </p:nvSpPr>
        <p:spPr>
          <a:xfrm>
            <a:off x="502921" y="3523282"/>
            <a:ext cx="5361167" cy="228673"/>
          </a:xfrm>
        </p:spPr>
        <p:txBody>
          <a:bodyPr anchor="t" anchorCtr="0"/>
          <a:lstStyle>
            <a:lvl1pPr marL="0" indent="0" algn="l">
              <a:buNone/>
              <a:defRPr sz="1400" b="1" i="0">
                <a:latin typeface="IBM Plex Sans SemiBold" panose="020B0503050203000203" pitchFamily="34" charset="0"/>
              </a:defRPr>
            </a:lvl1pPr>
            <a:lvl2pPr marL="182880" indent="0">
              <a:buNone/>
              <a:defRPr/>
            </a:lvl2pPr>
          </a:lstStyle>
          <a:p>
            <a:pPr lvl="0"/>
            <a:r>
              <a:rPr lang="en-US"/>
              <a:t>Challenge Title</a:t>
            </a:r>
          </a:p>
        </p:txBody>
      </p:sp>
      <p:sp>
        <p:nvSpPr>
          <p:cNvPr id="17" name="Text Placeholder 10">
            <a:extLst>
              <a:ext uri="{FF2B5EF4-FFF2-40B4-BE49-F238E27FC236}">
                <a16:creationId xmlns:a16="http://schemas.microsoft.com/office/drawing/2014/main" id="{9040B0C3-06DB-AE45-9D11-C76761B44BFC}"/>
              </a:ext>
            </a:extLst>
          </p:cNvPr>
          <p:cNvSpPr>
            <a:spLocks noGrp="1"/>
          </p:cNvSpPr>
          <p:nvPr>
            <p:ph type="body" sz="quarter" idx="19" hasCustomPrompt="1"/>
          </p:nvPr>
        </p:nvSpPr>
        <p:spPr>
          <a:xfrm>
            <a:off x="6327912" y="1521439"/>
            <a:ext cx="5361167" cy="228673"/>
          </a:xfrm>
        </p:spPr>
        <p:txBody>
          <a:bodyPr anchor="t" anchorCtr="0"/>
          <a:lstStyle>
            <a:lvl1pPr marL="0" indent="0" algn="l">
              <a:buNone/>
              <a:defRPr sz="1400" b="1" i="0">
                <a:latin typeface="IBM Plex Sans SemiBold" panose="020B0503050203000203" pitchFamily="34" charset="0"/>
              </a:defRPr>
            </a:lvl1pPr>
            <a:lvl2pPr marL="182880" indent="0">
              <a:buNone/>
              <a:defRPr/>
            </a:lvl2pPr>
          </a:lstStyle>
          <a:p>
            <a:pPr lvl="0"/>
            <a:r>
              <a:rPr lang="en-US"/>
              <a:t>Results Title</a:t>
            </a:r>
          </a:p>
        </p:txBody>
      </p:sp>
      <p:pic>
        <p:nvPicPr>
          <p:cNvPr id="13" name="Picture 12" descr="Logo, icon&#10;&#10;Description automatically generated">
            <a:extLst>
              <a:ext uri="{FF2B5EF4-FFF2-40B4-BE49-F238E27FC236}">
                <a16:creationId xmlns:a16="http://schemas.microsoft.com/office/drawing/2014/main" id="{C8212251-E8B3-4359-BE4C-D4F04CF467F3}"/>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15" name="Footer Placeholder">
            <a:extLst>
              <a:ext uri="{FF2B5EF4-FFF2-40B4-BE49-F238E27FC236}">
                <a16:creationId xmlns:a16="http://schemas.microsoft.com/office/drawing/2014/main" id="{586E65EF-E635-42C3-AC76-452CC7D1079D}"/>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a:t> © 2021 Turbonomic, an IBM Company</a:t>
            </a:r>
          </a:p>
        </p:txBody>
      </p:sp>
    </p:spTree>
    <p:extLst>
      <p:ext uri="{BB962C8B-B14F-4D97-AF65-F5344CB8AC3E}">
        <p14:creationId xmlns:p14="http://schemas.microsoft.com/office/powerpoint/2010/main" val="7948934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Columns of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85776"/>
            <a:ext cx="11201400" cy="422365"/>
          </a:xfrm>
        </p:spPr>
        <p:txBody>
          <a:bodyPr lIns="0" tIns="0" rIns="0" bIns="0">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495300" y="1120141"/>
            <a:ext cx="3603414" cy="5196061"/>
          </a:xfrm>
        </p:spPr>
        <p:txBody>
          <a:bodyPr lIns="0" tIns="0" rIns="91440" bIns="0">
            <a:noAutofit/>
          </a:bodyPr>
          <a:lstStyle>
            <a:lvl1pPr>
              <a:buSzPct val="115000"/>
              <a:defRPr/>
            </a:lvl1pPr>
            <a:lvl2pPr>
              <a:buSzPct val="115000"/>
              <a:defRPr/>
            </a:lvl2pPr>
            <a:lvl3pPr>
              <a:buSzPct val="115000"/>
              <a:defRPr/>
            </a:lvl3pPr>
            <a:lvl4pPr>
              <a:buSzPct val="115000"/>
              <a:defRPr/>
            </a:lvl4pPr>
            <a:lvl5pPr>
              <a:buSzPct val="1150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Content Placeholder 2">
            <a:extLst>
              <a:ext uri="{FF2B5EF4-FFF2-40B4-BE49-F238E27FC236}">
                <a16:creationId xmlns:a16="http://schemas.microsoft.com/office/drawing/2014/main" id="{25652E2C-2288-3547-A31E-8D32D43892C6}"/>
              </a:ext>
            </a:extLst>
          </p:cNvPr>
          <p:cNvSpPr>
            <a:spLocks noGrp="1"/>
          </p:cNvSpPr>
          <p:nvPr>
            <p:ph idx="13"/>
          </p:nvPr>
        </p:nvSpPr>
        <p:spPr>
          <a:xfrm>
            <a:off x="4294293" y="1120141"/>
            <a:ext cx="3603414" cy="5196061"/>
          </a:xfrm>
        </p:spPr>
        <p:txBody>
          <a:bodyPr lIns="0" tIns="0" rIns="91440" bIns="0">
            <a:noAutofit/>
          </a:bodyPr>
          <a:lstStyle>
            <a:lvl1pPr>
              <a:buSzPct val="115000"/>
              <a:defRPr/>
            </a:lvl1pPr>
            <a:lvl2pPr>
              <a:buSzPct val="115000"/>
              <a:defRPr/>
            </a:lvl2pPr>
            <a:lvl3pPr>
              <a:buSzPct val="115000"/>
              <a:defRPr/>
            </a:lvl3pPr>
            <a:lvl4pPr>
              <a:buSzPct val="115000"/>
              <a:defRPr/>
            </a:lvl4pPr>
            <a:lvl5pPr>
              <a:buSzPct val="1150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2">
            <a:extLst>
              <a:ext uri="{FF2B5EF4-FFF2-40B4-BE49-F238E27FC236}">
                <a16:creationId xmlns:a16="http://schemas.microsoft.com/office/drawing/2014/main" id="{21281099-6508-3B46-B3BA-945311A587CB}"/>
              </a:ext>
            </a:extLst>
          </p:cNvPr>
          <p:cNvSpPr>
            <a:spLocks noGrp="1"/>
          </p:cNvSpPr>
          <p:nvPr>
            <p:ph idx="14"/>
          </p:nvPr>
        </p:nvSpPr>
        <p:spPr>
          <a:xfrm>
            <a:off x="8093286" y="1120141"/>
            <a:ext cx="3603414" cy="5196061"/>
          </a:xfrm>
        </p:spPr>
        <p:txBody>
          <a:bodyPr lIns="0" tIns="0" rIns="91440" bIns="0">
            <a:noAutofit/>
          </a:bodyPr>
          <a:lstStyle>
            <a:lvl1pPr>
              <a:buSzPct val="115000"/>
              <a:defRPr/>
            </a:lvl1pPr>
            <a:lvl2pPr>
              <a:buSzPct val="115000"/>
              <a:defRPr/>
            </a:lvl2pPr>
            <a:lvl3pPr>
              <a:buSzPct val="115000"/>
              <a:defRPr/>
            </a:lvl3pPr>
            <a:lvl4pPr>
              <a:buSzPct val="115000"/>
              <a:defRPr/>
            </a:lvl4pPr>
            <a:lvl5pPr>
              <a:buSzPct val="1150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0" name="Picture 9" descr="Logo, icon&#10;&#10;Description automatically generated">
            <a:extLst>
              <a:ext uri="{FF2B5EF4-FFF2-40B4-BE49-F238E27FC236}">
                <a16:creationId xmlns:a16="http://schemas.microsoft.com/office/drawing/2014/main" id="{F8FBBA2F-E15C-4E4E-A83A-5F2A463935A6}"/>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11" name="Footer Placeholder">
            <a:extLst>
              <a:ext uri="{FF2B5EF4-FFF2-40B4-BE49-F238E27FC236}">
                <a16:creationId xmlns:a16="http://schemas.microsoft.com/office/drawing/2014/main" id="{530EADCC-0AB5-4834-AAC3-39A285E1A8A6}"/>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a:t> © 2021 Turbonomic, an IBM Company</a:t>
            </a:r>
          </a:p>
        </p:txBody>
      </p:sp>
    </p:spTree>
    <p:extLst>
      <p:ext uri="{BB962C8B-B14F-4D97-AF65-F5344CB8AC3E}">
        <p14:creationId xmlns:p14="http://schemas.microsoft.com/office/powerpoint/2010/main" val="270091824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Images Side-by-S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7B80683D-3E41-0945-AE96-B3C8EB7C60EF}"/>
              </a:ext>
            </a:extLst>
          </p:cNvPr>
          <p:cNvSpPr>
            <a:spLocks noGrp="1"/>
          </p:cNvSpPr>
          <p:nvPr>
            <p:ph type="pic" sz="quarter" idx="14" hasCustomPrompt="1"/>
          </p:nvPr>
        </p:nvSpPr>
        <p:spPr>
          <a:xfrm>
            <a:off x="495301" y="868134"/>
            <a:ext cx="5368785" cy="5454085"/>
          </a:xfrm>
          <a:noFill/>
        </p:spPr>
        <p:txBody>
          <a:bodyPr anchor="ctr" anchorCtr="0"/>
          <a:lstStyle>
            <a:lvl1pPr marL="0" indent="0" algn="ctr">
              <a:buNone/>
              <a:defRPr/>
            </a:lvl1pPr>
          </a:lstStyle>
          <a:p>
            <a:r>
              <a:rPr lang="en-US"/>
              <a:t>Drag + Drop Image</a:t>
            </a:r>
          </a:p>
        </p:txBody>
      </p:sp>
      <p:sp>
        <p:nvSpPr>
          <p:cNvPr id="7" name="Picture Placeholder 6">
            <a:extLst>
              <a:ext uri="{FF2B5EF4-FFF2-40B4-BE49-F238E27FC236}">
                <a16:creationId xmlns:a16="http://schemas.microsoft.com/office/drawing/2014/main" id="{3080AFC6-399D-3743-8B28-EF71D99AF897}"/>
              </a:ext>
            </a:extLst>
          </p:cNvPr>
          <p:cNvSpPr>
            <a:spLocks noGrp="1"/>
          </p:cNvSpPr>
          <p:nvPr>
            <p:ph type="pic" sz="quarter" idx="13" hasCustomPrompt="1"/>
          </p:nvPr>
        </p:nvSpPr>
        <p:spPr>
          <a:xfrm>
            <a:off x="6327915" y="868134"/>
            <a:ext cx="5368785" cy="5454085"/>
          </a:xfrm>
          <a:noFill/>
        </p:spPr>
        <p:txBody>
          <a:bodyPr anchor="ctr" anchorCtr="0"/>
          <a:lstStyle>
            <a:lvl1pPr marL="0" indent="0" algn="ctr">
              <a:buNone/>
              <a:defRPr/>
            </a:lvl1pPr>
          </a:lstStyle>
          <a:p>
            <a:r>
              <a:rPr lang="en-US"/>
              <a:t>Drag + Drop Image</a:t>
            </a:r>
          </a:p>
        </p:txBody>
      </p:sp>
      <p:sp>
        <p:nvSpPr>
          <p:cNvPr id="9" name="Content Placeholder 2">
            <a:extLst>
              <a:ext uri="{FF2B5EF4-FFF2-40B4-BE49-F238E27FC236}">
                <a16:creationId xmlns:a16="http://schemas.microsoft.com/office/drawing/2014/main" id="{3B3BAA9A-4A9B-FF4B-BBBF-0D6F78E84704}"/>
              </a:ext>
            </a:extLst>
          </p:cNvPr>
          <p:cNvSpPr>
            <a:spLocks noGrp="1"/>
          </p:cNvSpPr>
          <p:nvPr>
            <p:ph idx="1"/>
          </p:nvPr>
        </p:nvSpPr>
        <p:spPr>
          <a:xfrm>
            <a:off x="495300" y="462642"/>
            <a:ext cx="5368784" cy="243839"/>
          </a:xfrm>
        </p:spPr>
        <p:txBody>
          <a:bodyPr lIns="0" tIns="0" rIns="91440" bIns="0">
            <a:noAutofit/>
          </a:bodyPr>
          <a:lstStyle>
            <a:lvl1pPr marL="0" indent="0">
              <a:buSzPct val="115000"/>
              <a:buNone/>
              <a:defRPr sz="1600"/>
            </a:lvl1pPr>
            <a:lvl2pPr>
              <a:buSzPct val="115000"/>
              <a:defRPr/>
            </a:lvl2pPr>
            <a:lvl3pPr>
              <a:buSzPct val="115000"/>
              <a:defRPr/>
            </a:lvl3pPr>
            <a:lvl4pPr>
              <a:buSzPct val="115000"/>
              <a:defRPr/>
            </a:lvl4pPr>
            <a:lvl5pPr>
              <a:buSzPct val="115000"/>
              <a:defRPr/>
            </a:lvl5pPr>
          </a:lstStyle>
          <a:p>
            <a:pPr lvl="0"/>
            <a:r>
              <a:rPr lang="en-GB"/>
              <a:t>Click to edit Master text styles</a:t>
            </a:r>
          </a:p>
        </p:txBody>
      </p:sp>
      <p:sp>
        <p:nvSpPr>
          <p:cNvPr id="10" name="Content Placeholder 2">
            <a:extLst>
              <a:ext uri="{FF2B5EF4-FFF2-40B4-BE49-F238E27FC236}">
                <a16:creationId xmlns:a16="http://schemas.microsoft.com/office/drawing/2014/main" id="{902D387C-D5A8-5440-86C3-30396642B665}"/>
              </a:ext>
            </a:extLst>
          </p:cNvPr>
          <p:cNvSpPr>
            <a:spLocks noGrp="1"/>
          </p:cNvSpPr>
          <p:nvPr>
            <p:ph idx="15"/>
          </p:nvPr>
        </p:nvSpPr>
        <p:spPr>
          <a:xfrm>
            <a:off x="6327915" y="462642"/>
            <a:ext cx="5368784" cy="243839"/>
          </a:xfrm>
        </p:spPr>
        <p:txBody>
          <a:bodyPr lIns="0" tIns="0" rIns="91440" bIns="0">
            <a:noAutofit/>
          </a:bodyPr>
          <a:lstStyle>
            <a:lvl1pPr marL="0" indent="0">
              <a:buSzPct val="115000"/>
              <a:buNone/>
              <a:defRPr sz="1600"/>
            </a:lvl1pPr>
            <a:lvl2pPr>
              <a:buSzPct val="115000"/>
              <a:defRPr/>
            </a:lvl2pPr>
            <a:lvl3pPr>
              <a:buSzPct val="115000"/>
              <a:defRPr/>
            </a:lvl3pPr>
            <a:lvl4pPr>
              <a:buSzPct val="115000"/>
              <a:defRPr/>
            </a:lvl4pPr>
            <a:lvl5pPr>
              <a:buSzPct val="115000"/>
              <a:defRPr/>
            </a:lvl5pPr>
          </a:lstStyle>
          <a:p>
            <a:pPr lvl="0"/>
            <a:r>
              <a:rPr lang="en-GB"/>
              <a:t>Click to edit Master text styles</a:t>
            </a:r>
          </a:p>
        </p:txBody>
      </p:sp>
      <p:pic>
        <p:nvPicPr>
          <p:cNvPr id="11" name="Picture 10" descr="Logo, icon&#10;&#10;Description automatically generated">
            <a:extLst>
              <a:ext uri="{FF2B5EF4-FFF2-40B4-BE49-F238E27FC236}">
                <a16:creationId xmlns:a16="http://schemas.microsoft.com/office/drawing/2014/main" id="{6EACB990-239D-47FC-BB94-C6CEBEB8F196}"/>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12" name="Footer Placeholder">
            <a:extLst>
              <a:ext uri="{FF2B5EF4-FFF2-40B4-BE49-F238E27FC236}">
                <a16:creationId xmlns:a16="http://schemas.microsoft.com/office/drawing/2014/main" id="{ABD8704C-5703-4B2F-86F9-4E3F980BAC15}"/>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a:t> © 2021 Turbonomic, an IBM Company</a:t>
            </a:r>
          </a:p>
        </p:txBody>
      </p:sp>
    </p:spTree>
    <p:extLst>
      <p:ext uri="{BB962C8B-B14F-4D97-AF65-F5344CB8AC3E}">
        <p14:creationId xmlns:p14="http://schemas.microsoft.com/office/powerpoint/2010/main" val="32497556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4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774634" y="3005495"/>
            <a:ext cx="2548572" cy="2828496"/>
          </a:xfrm>
          <a:solidFill>
            <a:schemeClr val="accent3">
              <a:lumMod val="20000"/>
              <a:lumOff val="80000"/>
            </a:schemeClr>
          </a:solidFill>
        </p:spPr>
        <p:txBody>
          <a:bodyPr lIns="18288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6">
            <a:extLst>
              <a:ext uri="{FF2B5EF4-FFF2-40B4-BE49-F238E27FC236}">
                <a16:creationId xmlns:a16="http://schemas.microsoft.com/office/drawing/2014/main" id="{3080AFC6-399D-3743-8B28-EF71D99AF897}"/>
              </a:ext>
            </a:extLst>
          </p:cNvPr>
          <p:cNvSpPr>
            <a:spLocks noGrp="1"/>
          </p:cNvSpPr>
          <p:nvPr>
            <p:ph type="pic" sz="quarter" idx="13" hasCustomPrompt="1"/>
          </p:nvPr>
        </p:nvSpPr>
        <p:spPr>
          <a:xfrm>
            <a:off x="774633" y="1291809"/>
            <a:ext cx="2548573" cy="1713686"/>
          </a:xfrm>
          <a:solidFill>
            <a:schemeClr val="accent3">
              <a:lumMod val="20000"/>
              <a:lumOff val="80000"/>
            </a:schemeClr>
          </a:solidFill>
        </p:spPr>
        <p:txBody>
          <a:bodyPr lIns="91440" rIns="91440" anchor="ctr" anchorCtr="0"/>
          <a:lstStyle>
            <a:lvl1pPr marL="0" indent="0" algn="ctr">
              <a:buNone/>
              <a:defRPr sz="1000"/>
            </a:lvl1pPr>
          </a:lstStyle>
          <a:p>
            <a:r>
              <a:rPr lang="en-US"/>
              <a:t>Drag + Drop Image</a:t>
            </a:r>
          </a:p>
        </p:txBody>
      </p:sp>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88156"/>
            <a:ext cx="11201400" cy="422365"/>
          </a:xfrm>
        </p:spPr>
        <p:txBody>
          <a:bodyPr lIns="0" tIns="0" rIns="0" bIns="0">
            <a:noAutofit/>
          </a:bodyPr>
          <a:lstStyle/>
          <a:p>
            <a:r>
              <a:rPr lang="en-GB"/>
              <a:t>Click to edit Master title style</a:t>
            </a:r>
            <a:endParaRPr lang="en-US"/>
          </a:p>
        </p:txBody>
      </p:sp>
      <p:sp>
        <p:nvSpPr>
          <p:cNvPr id="8" name="Content Placeholder 2">
            <a:extLst>
              <a:ext uri="{FF2B5EF4-FFF2-40B4-BE49-F238E27FC236}">
                <a16:creationId xmlns:a16="http://schemas.microsoft.com/office/drawing/2014/main" id="{B96835E5-AF5A-8B4A-887B-998ED1A700AD}"/>
              </a:ext>
            </a:extLst>
          </p:cNvPr>
          <p:cNvSpPr>
            <a:spLocks noGrp="1"/>
          </p:cNvSpPr>
          <p:nvPr>
            <p:ph idx="14"/>
          </p:nvPr>
        </p:nvSpPr>
        <p:spPr>
          <a:xfrm>
            <a:off x="3478078" y="3005495"/>
            <a:ext cx="2548572" cy="2828496"/>
          </a:xfrm>
          <a:solidFill>
            <a:schemeClr val="accent3">
              <a:lumMod val="20000"/>
              <a:lumOff val="80000"/>
            </a:schemeClr>
          </a:solidFill>
        </p:spPr>
        <p:txBody>
          <a:bodyPr lIns="182880" tIns="182880" rIns="182880" bIns="0">
            <a:noAutofit/>
          </a:bodyPr>
          <a:lstStyle>
            <a:lvl1pPr>
              <a:defRPr sz="1400"/>
            </a:lvl1pPr>
            <a:lvl2pPr>
              <a:defRPr sz="1200"/>
            </a:lvl2pPr>
            <a:lvl3pPr>
              <a:defRPr sz="1100"/>
            </a:lvl3pPr>
            <a:lvl4pPr>
              <a:defRPr sz="105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Picture Placeholder 6">
            <a:extLst>
              <a:ext uri="{FF2B5EF4-FFF2-40B4-BE49-F238E27FC236}">
                <a16:creationId xmlns:a16="http://schemas.microsoft.com/office/drawing/2014/main" id="{B8227A8B-AA17-F94B-AF65-4171A7A10D32}"/>
              </a:ext>
            </a:extLst>
          </p:cNvPr>
          <p:cNvSpPr>
            <a:spLocks noGrp="1"/>
          </p:cNvSpPr>
          <p:nvPr>
            <p:ph type="pic" sz="quarter" idx="15" hasCustomPrompt="1"/>
          </p:nvPr>
        </p:nvSpPr>
        <p:spPr>
          <a:xfrm>
            <a:off x="3478077" y="1291809"/>
            <a:ext cx="2548573" cy="1713686"/>
          </a:xfrm>
          <a:solidFill>
            <a:schemeClr val="accent3">
              <a:lumMod val="20000"/>
              <a:lumOff val="80000"/>
            </a:schemeClr>
          </a:solidFill>
        </p:spPr>
        <p:txBody>
          <a:bodyPr lIns="91440" rIns="91440" anchor="ctr" anchorCtr="0"/>
          <a:lstStyle>
            <a:lvl1pPr marL="0" indent="0" algn="ctr">
              <a:buNone/>
              <a:defRPr sz="1000"/>
            </a:lvl1pPr>
          </a:lstStyle>
          <a:p>
            <a:r>
              <a:rPr lang="en-US"/>
              <a:t>Drag + Drop Image</a:t>
            </a:r>
          </a:p>
        </p:txBody>
      </p:sp>
      <p:sp>
        <p:nvSpPr>
          <p:cNvPr id="10" name="Content Placeholder 2">
            <a:extLst>
              <a:ext uri="{FF2B5EF4-FFF2-40B4-BE49-F238E27FC236}">
                <a16:creationId xmlns:a16="http://schemas.microsoft.com/office/drawing/2014/main" id="{449DA251-2553-D04D-8A7D-68B5DC40F005}"/>
              </a:ext>
            </a:extLst>
          </p:cNvPr>
          <p:cNvSpPr>
            <a:spLocks noGrp="1"/>
          </p:cNvSpPr>
          <p:nvPr>
            <p:ph idx="16"/>
          </p:nvPr>
        </p:nvSpPr>
        <p:spPr>
          <a:xfrm>
            <a:off x="6181522" y="3005495"/>
            <a:ext cx="2548572" cy="2828496"/>
          </a:xfrm>
          <a:solidFill>
            <a:schemeClr val="accent3">
              <a:lumMod val="20000"/>
              <a:lumOff val="80000"/>
            </a:schemeClr>
          </a:solidFill>
        </p:spPr>
        <p:txBody>
          <a:bodyPr lIns="182880" tIns="182880" rIns="182880" bIns="0">
            <a:noAutofit/>
          </a:bodyPr>
          <a:lstStyle>
            <a:lvl1pPr>
              <a:defRPr sz="1400"/>
            </a:lvl1pPr>
            <a:lvl2pPr>
              <a:defRPr sz="1200"/>
            </a:lvl2pPr>
            <a:lvl3pPr>
              <a:defRPr sz="1100"/>
            </a:lvl3pPr>
            <a:lvl4pPr>
              <a:defRPr sz="105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Picture Placeholder 6">
            <a:extLst>
              <a:ext uri="{FF2B5EF4-FFF2-40B4-BE49-F238E27FC236}">
                <a16:creationId xmlns:a16="http://schemas.microsoft.com/office/drawing/2014/main" id="{EDC0A6B5-4B6E-084C-B210-11FB0E42514A}"/>
              </a:ext>
            </a:extLst>
          </p:cNvPr>
          <p:cNvSpPr>
            <a:spLocks noGrp="1"/>
          </p:cNvSpPr>
          <p:nvPr>
            <p:ph type="pic" sz="quarter" idx="17" hasCustomPrompt="1"/>
          </p:nvPr>
        </p:nvSpPr>
        <p:spPr>
          <a:xfrm>
            <a:off x="6181521" y="1291809"/>
            <a:ext cx="2548573" cy="1713686"/>
          </a:xfrm>
          <a:solidFill>
            <a:schemeClr val="accent3">
              <a:lumMod val="20000"/>
              <a:lumOff val="80000"/>
            </a:schemeClr>
          </a:solidFill>
        </p:spPr>
        <p:txBody>
          <a:bodyPr lIns="91440" rIns="91440" anchor="ctr" anchorCtr="0"/>
          <a:lstStyle>
            <a:lvl1pPr marL="0" indent="0" algn="ctr">
              <a:buNone/>
              <a:defRPr sz="1000"/>
            </a:lvl1pPr>
          </a:lstStyle>
          <a:p>
            <a:r>
              <a:rPr lang="en-US"/>
              <a:t>Drag + Drop Image</a:t>
            </a:r>
          </a:p>
        </p:txBody>
      </p:sp>
      <p:sp>
        <p:nvSpPr>
          <p:cNvPr id="12" name="Content Placeholder 2">
            <a:extLst>
              <a:ext uri="{FF2B5EF4-FFF2-40B4-BE49-F238E27FC236}">
                <a16:creationId xmlns:a16="http://schemas.microsoft.com/office/drawing/2014/main" id="{397A6252-1367-534F-93EE-0E9CF7F453FD}"/>
              </a:ext>
            </a:extLst>
          </p:cNvPr>
          <p:cNvSpPr>
            <a:spLocks noGrp="1"/>
          </p:cNvSpPr>
          <p:nvPr>
            <p:ph idx="18"/>
          </p:nvPr>
        </p:nvSpPr>
        <p:spPr>
          <a:xfrm>
            <a:off x="8884966" y="3005495"/>
            <a:ext cx="2548572" cy="2828496"/>
          </a:xfrm>
          <a:solidFill>
            <a:schemeClr val="accent3">
              <a:lumMod val="20000"/>
              <a:lumOff val="80000"/>
            </a:schemeClr>
          </a:solidFill>
        </p:spPr>
        <p:txBody>
          <a:bodyPr lIns="182880" tIns="182880" rIns="182880" bIns="0">
            <a:noAutofit/>
          </a:bodyPr>
          <a:lstStyle>
            <a:lvl1pPr>
              <a:defRPr sz="1400"/>
            </a:lvl1pPr>
            <a:lvl2pPr>
              <a:defRPr sz="1200"/>
            </a:lvl2pPr>
            <a:lvl3pPr>
              <a:defRPr sz="1100"/>
            </a:lvl3pPr>
            <a:lvl4pPr>
              <a:defRPr sz="105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Picture Placeholder 6">
            <a:extLst>
              <a:ext uri="{FF2B5EF4-FFF2-40B4-BE49-F238E27FC236}">
                <a16:creationId xmlns:a16="http://schemas.microsoft.com/office/drawing/2014/main" id="{5629E827-0465-B041-A960-A6E0A07DC993}"/>
              </a:ext>
            </a:extLst>
          </p:cNvPr>
          <p:cNvSpPr>
            <a:spLocks noGrp="1"/>
          </p:cNvSpPr>
          <p:nvPr>
            <p:ph type="pic" sz="quarter" idx="19" hasCustomPrompt="1"/>
          </p:nvPr>
        </p:nvSpPr>
        <p:spPr>
          <a:xfrm>
            <a:off x="8884965" y="1291809"/>
            <a:ext cx="2548573" cy="1713686"/>
          </a:xfrm>
          <a:solidFill>
            <a:schemeClr val="accent3">
              <a:lumMod val="20000"/>
              <a:lumOff val="80000"/>
            </a:schemeClr>
          </a:solidFill>
        </p:spPr>
        <p:txBody>
          <a:bodyPr lIns="91440" rIns="91440" anchor="ctr" anchorCtr="0"/>
          <a:lstStyle>
            <a:lvl1pPr marL="0" indent="0" algn="ctr">
              <a:buNone/>
              <a:defRPr sz="1000"/>
            </a:lvl1pPr>
          </a:lstStyle>
          <a:p>
            <a:r>
              <a:rPr lang="en-US"/>
              <a:t>Drag + Drop Image</a:t>
            </a:r>
          </a:p>
        </p:txBody>
      </p:sp>
      <p:pic>
        <p:nvPicPr>
          <p:cNvPr id="14" name="Picture 13" descr="Logo, icon&#10;&#10;Description automatically generated">
            <a:extLst>
              <a:ext uri="{FF2B5EF4-FFF2-40B4-BE49-F238E27FC236}">
                <a16:creationId xmlns:a16="http://schemas.microsoft.com/office/drawing/2014/main" id="{08D899F8-94BE-4D2D-B4C0-67EBF02E9FF9}"/>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15" name="Footer Placeholder">
            <a:extLst>
              <a:ext uri="{FF2B5EF4-FFF2-40B4-BE49-F238E27FC236}">
                <a16:creationId xmlns:a16="http://schemas.microsoft.com/office/drawing/2014/main" id="{B52594F2-8F23-4F1F-890A-4D31F66781C6}"/>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a:t> © 2021 Turbonomic, an IBM Company</a:t>
            </a:r>
          </a:p>
        </p:txBody>
      </p:sp>
    </p:spTree>
    <p:extLst>
      <p:ext uri="{BB962C8B-B14F-4D97-AF65-F5344CB8AC3E}">
        <p14:creationId xmlns:p14="http://schemas.microsoft.com/office/powerpoint/2010/main" val="259910427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 Columns w/ Ico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703335" y="2930766"/>
            <a:ext cx="3240267" cy="2577116"/>
          </a:xfrm>
          <a:noFill/>
        </p:spPr>
        <p:txBody>
          <a:bodyPr lIns="91440" tIns="182880" rIns="182880" bIns="0">
            <a:noAutofit/>
          </a:bodyPr>
          <a:lstStyle>
            <a:lvl1pPr marL="0" indent="0">
              <a:lnSpc>
                <a:spcPct val="120000"/>
              </a:lnSpc>
              <a:buFont typeface="Arial" panose="020B0604020202020204" pitchFamily="34" charset="0"/>
              <a:buNone/>
              <a:defRPr sz="1400"/>
            </a:lvl1pPr>
            <a:lvl2pPr marL="182880" indent="0">
              <a:lnSpc>
                <a:spcPct val="120000"/>
              </a:lnSpc>
              <a:buFont typeface="Arial" panose="020B0604020202020204" pitchFamily="34" charset="0"/>
              <a:buNone/>
              <a:defRPr sz="1200"/>
            </a:lvl2pPr>
            <a:lvl3pPr marL="365760" indent="0">
              <a:lnSpc>
                <a:spcPct val="120000"/>
              </a:lnSpc>
              <a:buFont typeface="Arial" panose="020B0604020202020204" pitchFamily="34" charset="0"/>
              <a:buNone/>
              <a:defRPr sz="1100"/>
            </a:lvl3pPr>
            <a:lvl4pPr marL="548640" indent="0">
              <a:lnSpc>
                <a:spcPct val="120000"/>
              </a:lnSpc>
              <a:buFont typeface="Arial" panose="020B0604020202020204" pitchFamily="34" charset="0"/>
              <a:buNone/>
              <a:defRPr sz="1050"/>
            </a:lvl4pPr>
            <a:lvl5pPr marL="731520" indent="0">
              <a:lnSpc>
                <a:spcPct val="120000"/>
              </a:lnSpc>
              <a:buFont typeface="Arial" panose="020B0604020202020204" pitchFamily="34" charset="0"/>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88156"/>
            <a:ext cx="11201400" cy="422365"/>
          </a:xfrm>
        </p:spPr>
        <p:txBody>
          <a:bodyPr lIns="0" tIns="0" rIns="0" bIns="0">
            <a:noAutofit/>
          </a:bodyPr>
          <a:lstStyle/>
          <a:p>
            <a:r>
              <a:rPr lang="en-GB"/>
              <a:t>Click to edit Master title style</a:t>
            </a:r>
            <a:endParaRPr lang="en-US"/>
          </a:p>
        </p:txBody>
      </p:sp>
      <p:sp>
        <p:nvSpPr>
          <p:cNvPr id="8" name="Content Placeholder 2">
            <a:extLst>
              <a:ext uri="{FF2B5EF4-FFF2-40B4-BE49-F238E27FC236}">
                <a16:creationId xmlns:a16="http://schemas.microsoft.com/office/drawing/2014/main" id="{B96835E5-AF5A-8B4A-887B-998ED1A700AD}"/>
              </a:ext>
            </a:extLst>
          </p:cNvPr>
          <p:cNvSpPr>
            <a:spLocks noGrp="1"/>
          </p:cNvSpPr>
          <p:nvPr>
            <p:ph idx="14"/>
          </p:nvPr>
        </p:nvSpPr>
        <p:spPr>
          <a:xfrm>
            <a:off x="4294293" y="2930766"/>
            <a:ext cx="3240267" cy="2577116"/>
          </a:xfrm>
          <a:noFill/>
        </p:spPr>
        <p:txBody>
          <a:bodyPr lIns="91440" tIns="182880" rIns="182880" bIns="0">
            <a:noAutofit/>
          </a:bodyPr>
          <a:lstStyle>
            <a:lvl1pPr marL="0" indent="0">
              <a:lnSpc>
                <a:spcPct val="120000"/>
              </a:lnSpc>
              <a:buNone/>
              <a:defRPr sz="1400"/>
            </a:lvl1pPr>
            <a:lvl2pPr marL="182880" indent="0">
              <a:lnSpc>
                <a:spcPct val="120000"/>
              </a:lnSpc>
              <a:buNone/>
              <a:defRPr sz="1200"/>
            </a:lvl2pPr>
            <a:lvl3pPr marL="365760" indent="0">
              <a:lnSpc>
                <a:spcPct val="120000"/>
              </a:lnSpc>
              <a:buNone/>
              <a:defRPr sz="1100"/>
            </a:lvl3pPr>
            <a:lvl4pPr marL="548640" indent="0">
              <a:lnSpc>
                <a:spcPct val="120000"/>
              </a:lnSpc>
              <a:buNone/>
              <a:defRPr sz="1050"/>
            </a:lvl4pPr>
            <a:lvl5pPr marL="731520" indent="0">
              <a:lnSpc>
                <a:spcPct val="120000"/>
              </a:lnSpc>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Content Placeholder 2">
            <a:extLst>
              <a:ext uri="{FF2B5EF4-FFF2-40B4-BE49-F238E27FC236}">
                <a16:creationId xmlns:a16="http://schemas.microsoft.com/office/drawing/2014/main" id="{449DA251-2553-D04D-8A7D-68B5DC40F005}"/>
              </a:ext>
            </a:extLst>
          </p:cNvPr>
          <p:cNvSpPr>
            <a:spLocks noGrp="1"/>
          </p:cNvSpPr>
          <p:nvPr>
            <p:ph idx="16"/>
          </p:nvPr>
        </p:nvSpPr>
        <p:spPr>
          <a:xfrm>
            <a:off x="8105066" y="2930766"/>
            <a:ext cx="3240267" cy="2577116"/>
          </a:xfrm>
          <a:noFill/>
        </p:spPr>
        <p:txBody>
          <a:bodyPr lIns="91440" tIns="182880" rIns="182880" bIns="0">
            <a:noAutofit/>
          </a:bodyPr>
          <a:lstStyle>
            <a:lvl1pPr marL="0" indent="0">
              <a:lnSpc>
                <a:spcPct val="120000"/>
              </a:lnSpc>
              <a:buNone/>
              <a:defRPr sz="1400"/>
            </a:lvl1pPr>
            <a:lvl2pPr marL="182880" indent="0">
              <a:lnSpc>
                <a:spcPct val="120000"/>
              </a:lnSpc>
              <a:buNone/>
              <a:defRPr sz="1200"/>
            </a:lvl2pPr>
            <a:lvl3pPr marL="365760" indent="0">
              <a:lnSpc>
                <a:spcPct val="120000"/>
              </a:lnSpc>
              <a:buNone/>
              <a:defRPr sz="1100"/>
            </a:lvl3pPr>
            <a:lvl4pPr marL="548640" indent="0">
              <a:lnSpc>
                <a:spcPct val="120000"/>
              </a:lnSpc>
              <a:buNone/>
              <a:defRPr sz="1050"/>
            </a:lvl4pPr>
            <a:lvl5pPr marL="731520" indent="0">
              <a:lnSpc>
                <a:spcPct val="120000"/>
              </a:lnSpc>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Picture Placeholder 13">
            <a:extLst>
              <a:ext uri="{FF2B5EF4-FFF2-40B4-BE49-F238E27FC236}">
                <a16:creationId xmlns:a16="http://schemas.microsoft.com/office/drawing/2014/main" id="{1CEB034B-FD94-A041-A863-676A21288C95}"/>
              </a:ext>
            </a:extLst>
          </p:cNvPr>
          <p:cNvSpPr>
            <a:spLocks noGrp="1" noChangeAspect="1"/>
          </p:cNvSpPr>
          <p:nvPr>
            <p:ph type="pic" sz="quarter" idx="19" hasCustomPrompt="1"/>
          </p:nvPr>
        </p:nvSpPr>
        <p:spPr>
          <a:xfrm>
            <a:off x="703335" y="1733572"/>
            <a:ext cx="993194" cy="995600"/>
          </a:xfrm>
          <a:prstGeom prst="ellipse">
            <a:avLst/>
          </a:prstGeom>
          <a:noFill/>
          <a:ln w="15875">
            <a:solidFill>
              <a:schemeClr val="bg1">
                <a:lumMod val="75000"/>
              </a:schemeClr>
            </a:solidFill>
          </a:ln>
        </p:spPr>
        <p:txBody>
          <a:bodyPr lIns="182880" tIns="182880" rIns="182880" bIns="182880" anchor="ctr" anchorCtr="0">
            <a:noAutofit/>
          </a:bodyPr>
          <a:lstStyle>
            <a:lvl1pPr marL="0" indent="0" algn="ctr">
              <a:buNone/>
              <a:defRPr sz="1000">
                <a:solidFill>
                  <a:schemeClr val="bg1"/>
                </a:solidFill>
              </a:defRPr>
            </a:lvl1pPr>
          </a:lstStyle>
          <a:p>
            <a:r>
              <a:rPr lang="en-US"/>
              <a:t>Insert Icon</a:t>
            </a:r>
          </a:p>
        </p:txBody>
      </p:sp>
      <p:sp>
        <p:nvSpPr>
          <p:cNvPr id="18" name="Picture Placeholder 13">
            <a:extLst>
              <a:ext uri="{FF2B5EF4-FFF2-40B4-BE49-F238E27FC236}">
                <a16:creationId xmlns:a16="http://schemas.microsoft.com/office/drawing/2014/main" id="{90DF56FE-C02A-4841-951F-0200A766C821}"/>
              </a:ext>
            </a:extLst>
          </p:cNvPr>
          <p:cNvSpPr>
            <a:spLocks noGrp="1" noChangeAspect="1"/>
          </p:cNvSpPr>
          <p:nvPr>
            <p:ph type="pic" sz="quarter" idx="21" hasCustomPrompt="1"/>
          </p:nvPr>
        </p:nvSpPr>
        <p:spPr>
          <a:xfrm>
            <a:off x="4288403" y="1733572"/>
            <a:ext cx="993194" cy="995600"/>
          </a:xfrm>
          <a:prstGeom prst="ellipse">
            <a:avLst/>
          </a:prstGeom>
          <a:noFill/>
          <a:ln w="15875">
            <a:solidFill>
              <a:schemeClr val="bg1">
                <a:lumMod val="75000"/>
              </a:schemeClr>
            </a:solidFill>
          </a:ln>
        </p:spPr>
        <p:txBody>
          <a:bodyPr lIns="182880" tIns="182880" rIns="182880" bIns="182880" anchor="ctr" anchorCtr="0">
            <a:noAutofit/>
          </a:bodyPr>
          <a:lstStyle>
            <a:lvl1pPr marL="0" indent="0" algn="ctr">
              <a:buNone/>
              <a:defRPr sz="1000">
                <a:solidFill>
                  <a:schemeClr val="bg1"/>
                </a:solidFill>
              </a:defRPr>
            </a:lvl1pPr>
          </a:lstStyle>
          <a:p>
            <a:r>
              <a:rPr lang="en-US"/>
              <a:t>Insert Icon</a:t>
            </a:r>
          </a:p>
        </p:txBody>
      </p:sp>
      <p:sp>
        <p:nvSpPr>
          <p:cNvPr id="19" name="Picture Placeholder 13">
            <a:extLst>
              <a:ext uri="{FF2B5EF4-FFF2-40B4-BE49-F238E27FC236}">
                <a16:creationId xmlns:a16="http://schemas.microsoft.com/office/drawing/2014/main" id="{8A6C7550-AB43-0848-9FE3-89C3A2FEB63E}"/>
              </a:ext>
            </a:extLst>
          </p:cNvPr>
          <p:cNvSpPr>
            <a:spLocks noGrp="1" noChangeAspect="1"/>
          </p:cNvSpPr>
          <p:nvPr>
            <p:ph type="pic" sz="quarter" idx="22" hasCustomPrompt="1"/>
          </p:nvPr>
        </p:nvSpPr>
        <p:spPr>
          <a:xfrm>
            <a:off x="8093286" y="1733572"/>
            <a:ext cx="993194" cy="995600"/>
          </a:xfrm>
          <a:prstGeom prst="ellipse">
            <a:avLst/>
          </a:prstGeom>
          <a:noFill/>
          <a:ln w="15875">
            <a:solidFill>
              <a:schemeClr val="bg1">
                <a:lumMod val="75000"/>
              </a:schemeClr>
            </a:solidFill>
          </a:ln>
        </p:spPr>
        <p:txBody>
          <a:bodyPr lIns="182880" tIns="182880" rIns="182880" bIns="182880" anchor="ctr" anchorCtr="0">
            <a:noAutofit/>
          </a:bodyPr>
          <a:lstStyle>
            <a:lvl1pPr marL="0" indent="0" algn="ctr">
              <a:buNone/>
              <a:defRPr sz="1000">
                <a:solidFill>
                  <a:schemeClr val="bg1"/>
                </a:solidFill>
              </a:defRPr>
            </a:lvl1pPr>
          </a:lstStyle>
          <a:p>
            <a:r>
              <a:rPr lang="en-US"/>
              <a:t>Insert Icon</a:t>
            </a:r>
          </a:p>
        </p:txBody>
      </p:sp>
      <p:pic>
        <p:nvPicPr>
          <p:cNvPr id="11" name="Picture 10" descr="Logo, icon&#10;&#10;Description automatically generated">
            <a:extLst>
              <a:ext uri="{FF2B5EF4-FFF2-40B4-BE49-F238E27FC236}">
                <a16:creationId xmlns:a16="http://schemas.microsoft.com/office/drawing/2014/main" id="{01F76141-2264-4A79-867F-C6530F791913}"/>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12" name="Footer Placeholder">
            <a:extLst>
              <a:ext uri="{FF2B5EF4-FFF2-40B4-BE49-F238E27FC236}">
                <a16:creationId xmlns:a16="http://schemas.microsoft.com/office/drawing/2014/main" id="{D81EFB69-25DD-49AC-B6F9-5F68AE396F35}"/>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a:t> © 2021 Turbonomic, an IBM Company</a:t>
            </a:r>
          </a:p>
        </p:txBody>
      </p:sp>
    </p:spTree>
    <p:extLst>
      <p:ext uri="{BB962C8B-B14F-4D97-AF65-F5344CB8AC3E}">
        <p14:creationId xmlns:p14="http://schemas.microsoft.com/office/powerpoint/2010/main" val="286988492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 Columns w/ Ico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703335" y="2930766"/>
            <a:ext cx="2608207" cy="2577116"/>
          </a:xfrm>
          <a:noFill/>
        </p:spPr>
        <p:txBody>
          <a:bodyPr lIns="91440" tIns="182880" rIns="182880" bIns="0">
            <a:noAutofit/>
          </a:bodyPr>
          <a:lstStyle>
            <a:lvl1pPr marL="0" indent="0">
              <a:buFont typeface="Arial" panose="020B0604020202020204" pitchFamily="34" charset="0"/>
              <a:buNone/>
              <a:defRPr sz="1400"/>
            </a:lvl1pPr>
            <a:lvl2pPr marL="182880" indent="0">
              <a:buFont typeface="Arial" panose="020B0604020202020204" pitchFamily="34" charset="0"/>
              <a:buNone/>
              <a:defRPr sz="1200"/>
            </a:lvl2pPr>
            <a:lvl3pPr marL="365760" indent="0">
              <a:buFont typeface="Arial" panose="020B0604020202020204" pitchFamily="34" charset="0"/>
              <a:buNone/>
              <a:defRPr sz="1100"/>
            </a:lvl3pPr>
            <a:lvl4pPr marL="548640" indent="0">
              <a:buFont typeface="Arial" panose="020B0604020202020204" pitchFamily="34" charset="0"/>
              <a:buNone/>
              <a:defRPr sz="1050"/>
            </a:lvl4pPr>
            <a:lvl5pPr marL="731520" indent="0">
              <a:buFont typeface="Arial" panose="020B0604020202020204" pitchFamily="34" charset="0"/>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88156"/>
            <a:ext cx="11201400" cy="422365"/>
          </a:xfrm>
        </p:spPr>
        <p:txBody>
          <a:bodyPr lIns="0" tIns="0" rIns="0" bIns="0">
            <a:noAutofit/>
          </a:bodyPr>
          <a:lstStyle/>
          <a:p>
            <a:r>
              <a:rPr lang="en-GB"/>
              <a:t>Click to edit Master title style</a:t>
            </a:r>
            <a:endParaRPr lang="en-US"/>
          </a:p>
        </p:txBody>
      </p:sp>
      <p:sp>
        <p:nvSpPr>
          <p:cNvPr id="8" name="Content Placeholder 2">
            <a:extLst>
              <a:ext uri="{FF2B5EF4-FFF2-40B4-BE49-F238E27FC236}">
                <a16:creationId xmlns:a16="http://schemas.microsoft.com/office/drawing/2014/main" id="{B96835E5-AF5A-8B4A-887B-998ED1A700AD}"/>
              </a:ext>
            </a:extLst>
          </p:cNvPr>
          <p:cNvSpPr>
            <a:spLocks noGrp="1"/>
          </p:cNvSpPr>
          <p:nvPr>
            <p:ph idx="14"/>
          </p:nvPr>
        </p:nvSpPr>
        <p:spPr>
          <a:xfrm>
            <a:off x="3443504" y="2930766"/>
            <a:ext cx="2608207" cy="2577116"/>
          </a:xfrm>
          <a:noFill/>
        </p:spPr>
        <p:txBody>
          <a:bodyPr lIns="9144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Content Placeholder 2">
            <a:extLst>
              <a:ext uri="{FF2B5EF4-FFF2-40B4-BE49-F238E27FC236}">
                <a16:creationId xmlns:a16="http://schemas.microsoft.com/office/drawing/2014/main" id="{449DA251-2553-D04D-8A7D-68B5DC40F005}"/>
              </a:ext>
            </a:extLst>
          </p:cNvPr>
          <p:cNvSpPr>
            <a:spLocks noGrp="1"/>
          </p:cNvSpPr>
          <p:nvPr>
            <p:ph idx="16"/>
          </p:nvPr>
        </p:nvSpPr>
        <p:spPr>
          <a:xfrm>
            <a:off x="6183673" y="2930766"/>
            <a:ext cx="2608207" cy="2577116"/>
          </a:xfrm>
          <a:noFill/>
        </p:spPr>
        <p:txBody>
          <a:bodyPr lIns="9144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Content Placeholder 2">
            <a:extLst>
              <a:ext uri="{FF2B5EF4-FFF2-40B4-BE49-F238E27FC236}">
                <a16:creationId xmlns:a16="http://schemas.microsoft.com/office/drawing/2014/main" id="{397A6252-1367-534F-93EE-0E9CF7F453FD}"/>
              </a:ext>
            </a:extLst>
          </p:cNvPr>
          <p:cNvSpPr>
            <a:spLocks noGrp="1"/>
          </p:cNvSpPr>
          <p:nvPr>
            <p:ph idx="18"/>
          </p:nvPr>
        </p:nvSpPr>
        <p:spPr>
          <a:xfrm>
            <a:off x="8923842" y="2930766"/>
            <a:ext cx="2608207" cy="2577116"/>
          </a:xfrm>
          <a:noFill/>
        </p:spPr>
        <p:txBody>
          <a:bodyPr lIns="9144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Picture Placeholder 13">
            <a:extLst>
              <a:ext uri="{FF2B5EF4-FFF2-40B4-BE49-F238E27FC236}">
                <a16:creationId xmlns:a16="http://schemas.microsoft.com/office/drawing/2014/main" id="{1CEB034B-FD94-A041-A863-676A21288C95}"/>
              </a:ext>
            </a:extLst>
          </p:cNvPr>
          <p:cNvSpPr>
            <a:spLocks noGrp="1" noChangeAspect="1"/>
          </p:cNvSpPr>
          <p:nvPr>
            <p:ph type="pic" sz="quarter" idx="19" hasCustomPrompt="1"/>
          </p:nvPr>
        </p:nvSpPr>
        <p:spPr>
          <a:xfrm>
            <a:off x="703335" y="1733572"/>
            <a:ext cx="993194" cy="995600"/>
          </a:xfrm>
          <a:prstGeom prst="ellipse">
            <a:avLst/>
          </a:prstGeom>
          <a:noFill/>
          <a:ln w="15875">
            <a:solidFill>
              <a:schemeClr val="bg1">
                <a:lumMod val="75000"/>
              </a:schemeClr>
            </a:solidFill>
          </a:ln>
        </p:spPr>
        <p:txBody>
          <a:bodyPr lIns="182880" tIns="182880" rIns="182880" bIns="182880" anchor="ctr" anchorCtr="0">
            <a:noAutofit/>
          </a:bodyPr>
          <a:lstStyle>
            <a:lvl1pPr marL="0" indent="0" algn="ctr">
              <a:buNone/>
              <a:defRPr sz="1000">
                <a:solidFill>
                  <a:schemeClr val="bg1"/>
                </a:solidFill>
              </a:defRPr>
            </a:lvl1pPr>
          </a:lstStyle>
          <a:p>
            <a:r>
              <a:rPr lang="en-US"/>
              <a:t>Insert Icon</a:t>
            </a:r>
          </a:p>
        </p:txBody>
      </p:sp>
      <p:sp>
        <p:nvSpPr>
          <p:cNvPr id="18" name="Picture Placeholder 13">
            <a:extLst>
              <a:ext uri="{FF2B5EF4-FFF2-40B4-BE49-F238E27FC236}">
                <a16:creationId xmlns:a16="http://schemas.microsoft.com/office/drawing/2014/main" id="{90DF56FE-C02A-4841-951F-0200A766C821}"/>
              </a:ext>
            </a:extLst>
          </p:cNvPr>
          <p:cNvSpPr>
            <a:spLocks noGrp="1" noChangeAspect="1"/>
          </p:cNvSpPr>
          <p:nvPr>
            <p:ph type="pic" sz="quarter" idx="21" hasCustomPrompt="1"/>
          </p:nvPr>
        </p:nvSpPr>
        <p:spPr>
          <a:xfrm>
            <a:off x="3437614" y="1733572"/>
            <a:ext cx="993194" cy="995600"/>
          </a:xfrm>
          <a:prstGeom prst="ellipse">
            <a:avLst/>
          </a:prstGeom>
          <a:noFill/>
          <a:ln w="15875">
            <a:solidFill>
              <a:schemeClr val="bg1">
                <a:lumMod val="75000"/>
              </a:schemeClr>
            </a:solidFill>
          </a:ln>
        </p:spPr>
        <p:txBody>
          <a:bodyPr lIns="182880" tIns="182880" rIns="182880" bIns="182880" anchor="ctr" anchorCtr="0">
            <a:noAutofit/>
          </a:bodyPr>
          <a:lstStyle>
            <a:lvl1pPr marL="0" indent="0" algn="ctr">
              <a:buNone/>
              <a:defRPr sz="1000">
                <a:solidFill>
                  <a:schemeClr val="bg1"/>
                </a:solidFill>
              </a:defRPr>
            </a:lvl1pPr>
          </a:lstStyle>
          <a:p>
            <a:r>
              <a:rPr lang="en-US"/>
              <a:t>Insert Icon</a:t>
            </a:r>
          </a:p>
        </p:txBody>
      </p:sp>
      <p:sp>
        <p:nvSpPr>
          <p:cNvPr id="19" name="Picture Placeholder 13">
            <a:extLst>
              <a:ext uri="{FF2B5EF4-FFF2-40B4-BE49-F238E27FC236}">
                <a16:creationId xmlns:a16="http://schemas.microsoft.com/office/drawing/2014/main" id="{8A6C7550-AB43-0848-9FE3-89C3A2FEB63E}"/>
              </a:ext>
            </a:extLst>
          </p:cNvPr>
          <p:cNvSpPr>
            <a:spLocks noGrp="1" noChangeAspect="1"/>
          </p:cNvSpPr>
          <p:nvPr>
            <p:ph type="pic" sz="quarter" idx="22" hasCustomPrompt="1"/>
          </p:nvPr>
        </p:nvSpPr>
        <p:spPr>
          <a:xfrm>
            <a:off x="6171893" y="1733572"/>
            <a:ext cx="993194" cy="995600"/>
          </a:xfrm>
          <a:prstGeom prst="ellipse">
            <a:avLst/>
          </a:prstGeom>
          <a:noFill/>
          <a:ln w="15875">
            <a:solidFill>
              <a:schemeClr val="bg1">
                <a:lumMod val="75000"/>
              </a:schemeClr>
            </a:solidFill>
          </a:ln>
        </p:spPr>
        <p:txBody>
          <a:bodyPr lIns="182880" tIns="182880" rIns="182880" bIns="182880" anchor="ctr" anchorCtr="0">
            <a:noAutofit/>
          </a:bodyPr>
          <a:lstStyle>
            <a:lvl1pPr marL="0" indent="0" algn="ctr">
              <a:buNone/>
              <a:defRPr sz="1000">
                <a:solidFill>
                  <a:schemeClr val="bg1"/>
                </a:solidFill>
              </a:defRPr>
            </a:lvl1pPr>
          </a:lstStyle>
          <a:p>
            <a:r>
              <a:rPr lang="en-US"/>
              <a:t>Insert Icon</a:t>
            </a:r>
          </a:p>
        </p:txBody>
      </p:sp>
      <p:sp>
        <p:nvSpPr>
          <p:cNvPr id="20" name="Picture Placeholder 13">
            <a:extLst>
              <a:ext uri="{FF2B5EF4-FFF2-40B4-BE49-F238E27FC236}">
                <a16:creationId xmlns:a16="http://schemas.microsoft.com/office/drawing/2014/main" id="{809CC174-7431-9347-891E-60676483CCB6}"/>
              </a:ext>
            </a:extLst>
          </p:cNvPr>
          <p:cNvSpPr>
            <a:spLocks noGrp="1" noChangeAspect="1"/>
          </p:cNvSpPr>
          <p:nvPr>
            <p:ph type="pic" sz="quarter" idx="23" hasCustomPrompt="1"/>
          </p:nvPr>
        </p:nvSpPr>
        <p:spPr>
          <a:xfrm>
            <a:off x="8923842" y="1733572"/>
            <a:ext cx="993194" cy="995600"/>
          </a:xfrm>
          <a:prstGeom prst="ellipse">
            <a:avLst/>
          </a:prstGeom>
          <a:noFill/>
          <a:ln w="15875">
            <a:solidFill>
              <a:schemeClr val="bg1">
                <a:lumMod val="75000"/>
              </a:schemeClr>
            </a:solidFill>
          </a:ln>
        </p:spPr>
        <p:txBody>
          <a:bodyPr lIns="182880" tIns="182880" rIns="182880" bIns="182880" anchor="ctr" anchorCtr="0">
            <a:noAutofit/>
          </a:bodyPr>
          <a:lstStyle>
            <a:lvl1pPr marL="0" indent="0" algn="ctr">
              <a:buNone/>
              <a:defRPr sz="1000">
                <a:solidFill>
                  <a:schemeClr val="bg1"/>
                </a:solidFill>
              </a:defRPr>
            </a:lvl1pPr>
          </a:lstStyle>
          <a:p>
            <a:r>
              <a:rPr lang="en-US"/>
              <a:t>Insert Icon</a:t>
            </a:r>
          </a:p>
        </p:txBody>
      </p:sp>
      <p:pic>
        <p:nvPicPr>
          <p:cNvPr id="13" name="Picture 12" descr="Logo, icon&#10;&#10;Description automatically generated">
            <a:extLst>
              <a:ext uri="{FF2B5EF4-FFF2-40B4-BE49-F238E27FC236}">
                <a16:creationId xmlns:a16="http://schemas.microsoft.com/office/drawing/2014/main" id="{11D27410-4D79-4D4D-ABE3-3AFEB509BA09}"/>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15" name="Footer Placeholder">
            <a:extLst>
              <a:ext uri="{FF2B5EF4-FFF2-40B4-BE49-F238E27FC236}">
                <a16:creationId xmlns:a16="http://schemas.microsoft.com/office/drawing/2014/main" id="{B6E23184-B22C-4031-931B-8C869FF6BD1C}"/>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t> © 2022 Turbonomic, an IBM Company</a:t>
            </a:r>
          </a:p>
        </p:txBody>
      </p:sp>
    </p:spTree>
    <p:extLst>
      <p:ext uri="{BB962C8B-B14F-4D97-AF65-F5344CB8AC3E}">
        <p14:creationId xmlns:p14="http://schemas.microsoft.com/office/powerpoint/2010/main" val="690471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s of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85776"/>
            <a:ext cx="11201400" cy="422365"/>
          </a:xfrm>
        </p:spPr>
        <p:txBody>
          <a:bodyPr lIns="0" tIns="0" rIns="0" bIns="0">
            <a:noAutofit/>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495300" y="1120141"/>
            <a:ext cx="3603414" cy="5196061"/>
          </a:xfrm>
        </p:spPr>
        <p:txBody>
          <a:bodyPr lIns="0" tIns="0" rIns="91440" bIns="0">
            <a:noAutofit/>
          </a:bodyPr>
          <a:lstStyle>
            <a:lvl1pPr>
              <a:buSzPct val="115000"/>
              <a:defRPr/>
            </a:lvl1pPr>
            <a:lvl2pPr>
              <a:buSzPct val="115000"/>
              <a:defRPr/>
            </a:lvl2pPr>
            <a:lvl3pPr>
              <a:buSzPct val="115000"/>
              <a:defRPr/>
            </a:lvl3pPr>
            <a:lvl4pPr>
              <a:buSzPct val="115000"/>
              <a:defRPr/>
            </a:lvl4pPr>
            <a:lvl5pPr>
              <a:buSzPct val="1150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Content Placeholder 2">
            <a:extLst>
              <a:ext uri="{FF2B5EF4-FFF2-40B4-BE49-F238E27FC236}">
                <a16:creationId xmlns:a16="http://schemas.microsoft.com/office/drawing/2014/main" id="{25652E2C-2288-3547-A31E-8D32D43892C6}"/>
              </a:ext>
            </a:extLst>
          </p:cNvPr>
          <p:cNvSpPr>
            <a:spLocks noGrp="1"/>
          </p:cNvSpPr>
          <p:nvPr>
            <p:ph idx="13"/>
          </p:nvPr>
        </p:nvSpPr>
        <p:spPr>
          <a:xfrm>
            <a:off x="4294293" y="1120141"/>
            <a:ext cx="3603414" cy="5196061"/>
          </a:xfrm>
        </p:spPr>
        <p:txBody>
          <a:bodyPr lIns="0" tIns="0" rIns="91440" bIns="0">
            <a:noAutofit/>
          </a:bodyPr>
          <a:lstStyle>
            <a:lvl1pPr>
              <a:buSzPct val="115000"/>
              <a:defRPr/>
            </a:lvl1pPr>
            <a:lvl2pPr>
              <a:buSzPct val="115000"/>
              <a:defRPr/>
            </a:lvl2pPr>
            <a:lvl3pPr>
              <a:buSzPct val="115000"/>
              <a:defRPr/>
            </a:lvl3pPr>
            <a:lvl4pPr>
              <a:buSzPct val="115000"/>
              <a:defRPr/>
            </a:lvl4pPr>
            <a:lvl5pPr>
              <a:buSzPct val="1150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2">
            <a:extLst>
              <a:ext uri="{FF2B5EF4-FFF2-40B4-BE49-F238E27FC236}">
                <a16:creationId xmlns:a16="http://schemas.microsoft.com/office/drawing/2014/main" id="{21281099-6508-3B46-B3BA-945311A587CB}"/>
              </a:ext>
            </a:extLst>
          </p:cNvPr>
          <p:cNvSpPr>
            <a:spLocks noGrp="1"/>
          </p:cNvSpPr>
          <p:nvPr>
            <p:ph idx="14"/>
          </p:nvPr>
        </p:nvSpPr>
        <p:spPr>
          <a:xfrm>
            <a:off x="8093286" y="1120141"/>
            <a:ext cx="3603414" cy="5196061"/>
          </a:xfrm>
        </p:spPr>
        <p:txBody>
          <a:bodyPr lIns="0" tIns="0" rIns="91440" bIns="0">
            <a:noAutofit/>
          </a:bodyPr>
          <a:lstStyle>
            <a:lvl1pPr>
              <a:buSzPct val="115000"/>
              <a:defRPr/>
            </a:lvl1pPr>
            <a:lvl2pPr>
              <a:buSzPct val="115000"/>
              <a:defRPr/>
            </a:lvl2pPr>
            <a:lvl3pPr>
              <a:buSzPct val="115000"/>
              <a:defRPr/>
            </a:lvl3pPr>
            <a:lvl4pPr>
              <a:buSzPct val="115000"/>
              <a:defRPr/>
            </a:lvl4pPr>
            <a:lvl5pPr>
              <a:buSzPct val="1150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0" name="Picture 9" descr="Logo, icon&#10;&#10;Description automatically generated">
            <a:extLst>
              <a:ext uri="{FF2B5EF4-FFF2-40B4-BE49-F238E27FC236}">
                <a16:creationId xmlns:a16="http://schemas.microsoft.com/office/drawing/2014/main" id="{F8FBBA2F-E15C-4E4E-A83A-5F2A463935A6}"/>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11" name="Footer Placeholder">
            <a:extLst>
              <a:ext uri="{FF2B5EF4-FFF2-40B4-BE49-F238E27FC236}">
                <a16:creationId xmlns:a16="http://schemas.microsoft.com/office/drawing/2014/main" id="{530EADCC-0AB5-4834-AAC3-39A285E1A8A6}"/>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a:t> © 2021 Turbonomic, an IBM Company</a:t>
            </a:r>
          </a:p>
        </p:txBody>
      </p:sp>
    </p:spTree>
    <p:extLst>
      <p:ext uri="{BB962C8B-B14F-4D97-AF65-F5344CB8AC3E}">
        <p14:creationId xmlns:p14="http://schemas.microsoft.com/office/powerpoint/2010/main" val="42180159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5 Icon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A39179C-70FA-1C49-99F0-DD3BCA548E7D}"/>
              </a:ext>
            </a:extLst>
          </p:cNvPr>
          <p:cNvSpPr/>
          <p:nvPr userDrawn="1"/>
        </p:nvSpPr>
        <p:spPr>
          <a:xfrm>
            <a:off x="0" y="1107280"/>
            <a:ext cx="12192000" cy="5141119"/>
          </a:xfrm>
          <a:prstGeom prst="rect">
            <a:avLst/>
          </a:prstGeom>
          <a:solidFill>
            <a:schemeClr val="bg1">
              <a:lumMod val="95000"/>
            </a:schemeClr>
          </a:solidFill>
          <a:ln>
            <a:noFill/>
          </a:ln>
        </p:spPr>
        <p:txBody>
          <a:bodyPr wrap="square" lIns="0" tIns="0" rIns="0" bIns="0" rtlCol="0" anchor="ctr">
            <a:noAutofit/>
          </a:bodyPr>
          <a:lstStyle/>
          <a:p>
            <a:pPr algn="ctr"/>
            <a:endParaRPr lang="en-US" sz="1200" b="0" i="0" err="1">
              <a:solidFill>
                <a:srgbClr val="FFFFFF"/>
              </a:solidFill>
              <a:latin typeface="IBM Plex Sans Light" panose="020B0403050203000203" pitchFamily="34" charset="0"/>
              <a:cs typeface="Arial"/>
            </a:endParaRPr>
          </a:p>
        </p:txBody>
      </p:sp>
      <p:sp>
        <p:nvSpPr>
          <p:cNvPr id="44" name="Text Placeholder 43">
            <a:extLst>
              <a:ext uri="{FF2B5EF4-FFF2-40B4-BE49-F238E27FC236}">
                <a16:creationId xmlns:a16="http://schemas.microsoft.com/office/drawing/2014/main" id="{5BD8FC21-81C2-4148-B705-3CC520A2435A}"/>
              </a:ext>
            </a:extLst>
          </p:cNvPr>
          <p:cNvSpPr>
            <a:spLocks noGrp="1"/>
          </p:cNvSpPr>
          <p:nvPr>
            <p:ph type="body" sz="quarter" idx="17" hasCustomPrompt="1"/>
          </p:nvPr>
        </p:nvSpPr>
        <p:spPr>
          <a:xfrm>
            <a:off x="354623" y="3571354"/>
            <a:ext cx="2223375" cy="1468438"/>
          </a:xfrm>
        </p:spPr>
        <p:txBody>
          <a:bodyPr/>
          <a:lstStyle>
            <a:lvl1pPr marL="0" indent="0" algn="ctr">
              <a:buNone/>
              <a:defRPr sz="1500"/>
            </a:lvl1pPr>
          </a:lstStyle>
          <a:p>
            <a:pPr lvl="0"/>
            <a:r>
              <a:rPr lang="en-US"/>
              <a:t>Caption goes here</a:t>
            </a:r>
          </a:p>
        </p:txBody>
      </p:sp>
      <p:sp>
        <p:nvSpPr>
          <p:cNvPr id="37" name="Picture Placeholder 36">
            <a:extLst>
              <a:ext uri="{FF2B5EF4-FFF2-40B4-BE49-F238E27FC236}">
                <a16:creationId xmlns:a16="http://schemas.microsoft.com/office/drawing/2014/main" id="{9701EEB5-78FB-7F45-B5F4-1F97FCABBA0B}"/>
              </a:ext>
            </a:extLst>
          </p:cNvPr>
          <p:cNvSpPr>
            <a:spLocks noGrp="1"/>
          </p:cNvSpPr>
          <p:nvPr>
            <p:ph type="pic" sz="quarter" idx="12" hasCustomPrompt="1"/>
          </p:nvPr>
        </p:nvSpPr>
        <p:spPr>
          <a:xfrm>
            <a:off x="1120457" y="2175429"/>
            <a:ext cx="554038" cy="554038"/>
          </a:xfrm>
        </p:spPr>
        <p:txBody>
          <a:bodyPr anchor="ctr" anchorCtr="0"/>
          <a:lstStyle>
            <a:lvl1pPr marL="0" indent="0" algn="ctr">
              <a:buNone/>
              <a:defRPr sz="1200"/>
            </a:lvl1pPr>
          </a:lstStyle>
          <a:p>
            <a:r>
              <a:rPr lang="en-US"/>
              <a:t>Insert Icon</a:t>
            </a:r>
          </a:p>
        </p:txBody>
      </p:sp>
      <p:sp>
        <p:nvSpPr>
          <p:cNvPr id="2" name="Title 1">
            <a:extLst>
              <a:ext uri="{FF2B5EF4-FFF2-40B4-BE49-F238E27FC236}">
                <a16:creationId xmlns:a16="http://schemas.microsoft.com/office/drawing/2014/main" id="{C9B24D3A-E584-1D4F-A075-AFDAEC3A4DF7}"/>
              </a:ext>
            </a:extLst>
          </p:cNvPr>
          <p:cNvSpPr>
            <a:spLocks noGrp="1"/>
          </p:cNvSpPr>
          <p:nvPr>
            <p:ph type="title"/>
          </p:nvPr>
        </p:nvSpPr>
        <p:spPr>
          <a:xfrm>
            <a:off x="495300" y="490523"/>
            <a:ext cx="11342076" cy="373872"/>
          </a:xfrm>
        </p:spPr>
        <p:txBody>
          <a:bodyPr/>
          <a:lstStyle/>
          <a:p>
            <a:r>
              <a:rPr lang="en-GB"/>
              <a:t>Click to edit Master title style</a:t>
            </a:r>
            <a:endParaRPr lang="en-US"/>
          </a:p>
        </p:txBody>
      </p:sp>
      <p:sp>
        <p:nvSpPr>
          <p:cNvPr id="23" name="Oval 22">
            <a:extLst>
              <a:ext uri="{FF2B5EF4-FFF2-40B4-BE49-F238E27FC236}">
                <a16:creationId xmlns:a16="http://schemas.microsoft.com/office/drawing/2014/main" id="{00582286-D64E-6846-B48E-E465FFF2BF78}"/>
              </a:ext>
            </a:extLst>
          </p:cNvPr>
          <p:cNvSpPr/>
          <p:nvPr userDrawn="1"/>
        </p:nvSpPr>
        <p:spPr>
          <a:xfrm>
            <a:off x="842086" y="1163084"/>
            <a:ext cx="1088203" cy="1088203"/>
          </a:xfrm>
          <a:prstGeom prst="ellipse">
            <a:avLst/>
          </a:prstGeom>
          <a:noFill/>
          <a:ln w="19050">
            <a:solidFill>
              <a:schemeClr val="tx1"/>
            </a:solidFill>
          </a:ln>
        </p:spPr>
        <p:txBody>
          <a:bodyPr wrap="square" lIns="0" tIns="0" rIns="0" bIns="0" rtlCol="0" anchor="ctr">
            <a:noAutofit/>
          </a:bodyPr>
          <a:lstStyle/>
          <a:p>
            <a:pPr algn="ctr"/>
            <a:endParaRPr lang="en-US" sz="1200" b="0" i="0" err="1">
              <a:solidFill>
                <a:srgbClr val="FFFFFF"/>
              </a:solidFill>
              <a:latin typeface="IBM Plex Sans Light" panose="020B0403050203000203" pitchFamily="34" charset="0"/>
              <a:cs typeface="Arial"/>
            </a:endParaRPr>
          </a:p>
        </p:txBody>
      </p:sp>
      <p:sp>
        <p:nvSpPr>
          <p:cNvPr id="24" name="Oval 23">
            <a:extLst>
              <a:ext uri="{FF2B5EF4-FFF2-40B4-BE49-F238E27FC236}">
                <a16:creationId xmlns:a16="http://schemas.microsoft.com/office/drawing/2014/main" id="{B1463B3C-65E8-FA4A-A0FE-9431325FE3D0}"/>
              </a:ext>
            </a:extLst>
          </p:cNvPr>
          <p:cNvSpPr/>
          <p:nvPr userDrawn="1"/>
        </p:nvSpPr>
        <p:spPr>
          <a:xfrm>
            <a:off x="3151837" y="1163084"/>
            <a:ext cx="1088203" cy="1088203"/>
          </a:xfrm>
          <a:prstGeom prst="ellipse">
            <a:avLst/>
          </a:prstGeom>
          <a:noFill/>
          <a:ln w="19050">
            <a:solidFill>
              <a:schemeClr val="tx1"/>
            </a:solidFill>
          </a:ln>
        </p:spPr>
        <p:txBody>
          <a:bodyPr wrap="square" lIns="0" tIns="0" rIns="0" bIns="0" rtlCol="0" anchor="ctr">
            <a:noAutofit/>
          </a:bodyPr>
          <a:lstStyle/>
          <a:p>
            <a:pPr algn="ctr"/>
            <a:endParaRPr lang="en-US" sz="1200" b="0" i="0" err="1">
              <a:solidFill>
                <a:srgbClr val="FFFFFF"/>
              </a:solidFill>
              <a:latin typeface="IBM Plex Sans Light" panose="020B0403050203000203" pitchFamily="34" charset="0"/>
              <a:cs typeface="Arial"/>
            </a:endParaRPr>
          </a:p>
        </p:txBody>
      </p:sp>
      <p:sp>
        <p:nvSpPr>
          <p:cNvPr id="25" name="Oval 24">
            <a:extLst>
              <a:ext uri="{FF2B5EF4-FFF2-40B4-BE49-F238E27FC236}">
                <a16:creationId xmlns:a16="http://schemas.microsoft.com/office/drawing/2014/main" id="{307343BD-E7B5-A24C-8E46-2D82A626A914}"/>
              </a:ext>
            </a:extLst>
          </p:cNvPr>
          <p:cNvSpPr/>
          <p:nvPr userDrawn="1"/>
        </p:nvSpPr>
        <p:spPr>
          <a:xfrm>
            <a:off x="5461588" y="1163084"/>
            <a:ext cx="1088203" cy="1088203"/>
          </a:xfrm>
          <a:prstGeom prst="ellipse">
            <a:avLst/>
          </a:prstGeom>
          <a:noFill/>
          <a:ln w="19050">
            <a:solidFill>
              <a:schemeClr val="tx1"/>
            </a:solidFill>
          </a:ln>
        </p:spPr>
        <p:txBody>
          <a:bodyPr wrap="square" lIns="0" tIns="0" rIns="0" bIns="0" rtlCol="0" anchor="ctr">
            <a:noAutofit/>
          </a:bodyPr>
          <a:lstStyle/>
          <a:p>
            <a:pPr algn="ctr"/>
            <a:endParaRPr lang="en-US" sz="1200" b="0" i="0" err="1">
              <a:solidFill>
                <a:srgbClr val="FFFFFF"/>
              </a:solidFill>
              <a:latin typeface="IBM Plex Sans Light" panose="020B0403050203000203" pitchFamily="34" charset="0"/>
              <a:cs typeface="Arial"/>
            </a:endParaRPr>
          </a:p>
        </p:txBody>
      </p:sp>
      <p:sp>
        <p:nvSpPr>
          <p:cNvPr id="26" name="Oval 25">
            <a:extLst>
              <a:ext uri="{FF2B5EF4-FFF2-40B4-BE49-F238E27FC236}">
                <a16:creationId xmlns:a16="http://schemas.microsoft.com/office/drawing/2014/main" id="{DD7305A5-4CBC-3C41-8E7D-A89A75EAE1D0}"/>
              </a:ext>
            </a:extLst>
          </p:cNvPr>
          <p:cNvSpPr/>
          <p:nvPr userDrawn="1"/>
        </p:nvSpPr>
        <p:spPr>
          <a:xfrm>
            <a:off x="7771339" y="1163084"/>
            <a:ext cx="1088203" cy="1088203"/>
          </a:xfrm>
          <a:prstGeom prst="ellipse">
            <a:avLst/>
          </a:prstGeom>
          <a:noFill/>
          <a:ln w="19050">
            <a:solidFill>
              <a:schemeClr val="tx1"/>
            </a:solidFill>
          </a:ln>
        </p:spPr>
        <p:txBody>
          <a:bodyPr wrap="square" lIns="0" tIns="0" rIns="0" bIns="0" rtlCol="0" anchor="ctr">
            <a:noAutofit/>
          </a:bodyPr>
          <a:lstStyle/>
          <a:p>
            <a:pPr algn="ctr"/>
            <a:endParaRPr lang="en-US" sz="1200" b="0" i="0" err="1">
              <a:solidFill>
                <a:srgbClr val="FFFFFF"/>
              </a:solidFill>
              <a:latin typeface="IBM Plex Sans Light" panose="020B0403050203000203" pitchFamily="34" charset="0"/>
              <a:cs typeface="Arial"/>
            </a:endParaRPr>
          </a:p>
        </p:txBody>
      </p:sp>
      <p:sp>
        <p:nvSpPr>
          <p:cNvPr id="27" name="Oval 26">
            <a:extLst>
              <a:ext uri="{FF2B5EF4-FFF2-40B4-BE49-F238E27FC236}">
                <a16:creationId xmlns:a16="http://schemas.microsoft.com/office/drawing/2014/main" id="{AF582A67-E4CB-6740-8975-7B6ED37D48D2}"/>
              </a:ext>
            </a:extLst>
          </p:cNvPr>
          <p:cNvSpPr/>
          <p:nvPr userDrawn="1"/>
        </p:nvSpPr>
        <p:spPr>
          <a:xfrm>
            <a:off x="10081089" y="1163084"/>
            <a:ext cx="1088203" cy="1088203"/>
          </a:xfrm>
          <a:prstGeom prst="ellipse">
            <a:avLst/>
          </a:prstGeom>
          <a:noFill/>
          <a:ln w="19050">
            <a:solidFill>
              <a:schemeClr val="tx1"/>
            </a:solidFill>
          </a:ln>
        </p:spPr>
        <p:txBody>
          <a:bodyPr wrap="square" lIns="0" tIns="0" rIns="0" bIns="0" rtlCol="0" anchor="ctr">
            <a:noAutofit/>
          </a:bodyPr>
          <a:lstStyle/>
          <a:p>
            <a:pPr algn="ctr"/>
            <a:endParaRPr lang="en-US" sz="1200" b="0" i="0" err="1">
              <a:solidFill>
                <a:srgbClr val="FFFFFF"/>
              </a:solidFill>
              <a:latin typeface="IBM Plex Sans Light" panose="020B0403050203000203" pitchFamily="34" charset="0"/>
              <a:cs typeface="Arial"/>
            </a:endParaRPr>
          </a:p>
        </p:txBody>
      </p:sp>
      <p:sp>
        <p:nvSpPr>
          <p:cNvPr id="39" name="Picture Placeholder 36">
            <a:extLst>
              <a:ext uri="{FF2B5EF4-FFF2-40B4-BE49-F238E27FC236}">
                <a16:creationId xmlns:a16="http://schemas.microsoft.com/office/drawing/2014/main" id="{19176E3F-1F70-0143-8C7C-021DF3CD6CE5}"/>
              </a:ext>
            </a:extLst>
          </p:cNvPr>
          <p:cNvSpPr>
            <a:spLocks noGrp="1"/>
          </p:cNvSpPr>
          <p:nvPr userDrawn="1">
            <p:ph type="pic" sz="quarter" idx="13" hasCustomPrompt="1"/>
          </p:nvPr>
        </p:nvSpPr>
        <p:spPr>
          <a:xfrm>
            <a:off x="3430208" y="2175429"/>
            <a:ext cx="554038" cy="554038"/>
          </a:xfrm>
        </p:spPr>
        <p:txBody>
          <a:bodyPr anchor="ctr" anchorCtr="0"/>
          <a:lstStyle>
            <a:lvl1pPr marL="0" indent="0" algn="ctr">
              <a:buNone/>
              <a:defRPr sz="1200"/>
            </a:lvl1pPr>
          </a:lstStyle>
          <a:p>
            <a:r>
              <a:rPr lang="en-US"/>
              <a:t>Insert Icon</a:t>
            </a:r>
          </a:p>
        </p:txBody>
      </p:sp>
      <p:sp>
        <p:nvSpPr>
          <p:cNvPr id="40" name="Picture Placeholder 36">
            <a:extLst>
              <a:ext uri="{FF2B5EF4-FFF2-40B4-BE49-F238E27FC236}">
                <a16:creationId xmlns:a16="http://schemas.microsoft.com/office/drawing/2014/main" id="{F93CE09E-F628-AC4F-B1FE-26E5F1B0749D}"/>
              </a:ext>
            </a:extLst>
          </p:cNvPr>
          <p:cNvSpPr>
            <a:spLocks noGrp="1"/>
          </p:cNvSpPr>
          <p:nvPr userDrawn="1">
            <p:ph type="pic" sz="quarter" idx="14" hasCustomPrompt="1"/>
          </p:nvPr>
        </p:nvSpPr>
        <p:spPr>
          <a:xfrm>
            <a:off x="5739959" y="2175429"/>
            <a:ext cx="554038" cy="554038"/>
          </a:xfrm>
        </p:spPr>
        <p:txBody>
          <a:bodyPr anchor="ctr" anchorCtr="0"/>
          <a:lstStyle>
            <a:lvl1pPr marL="0" indent="0" algn="ctr">
              <a:buNone/>
              <a:defRPr sz="1200"/>
            </a:lvl1pPr>
          </a:lstStyle>
          <a:p>
            <a:r>
              <a:rPr lang="en-US"/>
              <a:t>Insert Icon</a:t>
            </a:r>
          </a:p>
        </p:txBody>
      </p:sp>
      <p:sp>
        <p:nvSpPr>
          <p:cNvPr id="41" name="Picture Placeholder 36">
            <a:extLst>
              <a:ext uri="{FF2B5EF4-FFF2-40B4-BE49-F238E27FC236}">
                <a16:creationId xmlns:a16="http://schemas.microsoft.com/office/drawing/2014/main" id="{357ECA5C-02E2-5045-8792-9BE3DCA72666}"/>
              </a:ext>
            </a:extLst>
          </p:cNvPr>
          <p:cNvSpPr>
            <a:spLocks noGrp="1"/>
          </p:cNvSpPr>
          <p:nvPr userDrawn="1">
            <p:ph type="pic" sz="quarter" idx="15" hasCustomPrompt="1"/>
          </p:nvPr>
        </p:nvSpPr>
        <p:spPr>
          <a:xfrm>
            <a:off x="8049710" y="2175429"/>
            <a:ext cx="554038" cy="554038"/>
          </a:xfrm>
        </p:spPr>
        <p:txBody>
          <a:bodyPr anchor="ctr" anchorCtr="0"/>
          <a:lstStyle>
            <a:lvl1pPr marL="0" indent="0" algn="ctr">
              <a:buNone/>
              <a:defRPr sz="1200"/>
            </a:lvl1pPr>
          </a:lstStyle>
          <a:p>
            <a:r>
              <a:rPr lang="en-US"/>
              <a:t>Insert Icon</a:t>
            </a:r>
          </a:p>
        </p:txBody>
      </p:sp>
      <p:sp>
        <p:nvSpPr>
          <p:cNvPr id="42" name="Picture Placeholder 36">
            <a:extLst>
              <a:ext uri="{FF2B5EF4-FFF2-40B4-BE49-F238E27FC236}">
                <a16:creationId xmlns:a16="http://schemas.microsoft.com/office/drawing/2014/main" id="{6BC96209-6750-F246-94E3-5E0EB2F56232}"/>
              </a:ext>
            </a:extLst>
          </p:cNvPr>
          <p:cNvSpPr>
            <a:spLocks noGrp="1"/>
          </p:cNvSpPr>
          <p:nvPr userDrawn="1">
            <p:ph type="pic" sz="quarter" idx="16" hasCustomPrompt="1"/>
          </p:nvPr>
        </p:nvSpPr>
        <p:spPr>
          <a:xfrm>
            <a:off x="10359461" y="2175429"/>
            <a:ext cx="554038" cy="554038"/>
          </a:xfrm>
        </p:spPr>
        <p:txBody>
          <a:bodyPr anchor="ctr" anchorCtr="0"/>
          <a:lstStyle>
            <a:lvl1pPr marL="0" indent="0" algn="ctr">
              <a:buNone/>
              <a:defRPr sz="1200"/>
            </a:lvl1pPr>
          </a:lstStyle>
          <a:p>
            <a:r>
              <a:rPr lang="en-US"/>
              <a:t>Insert Icon</a:t>
            </a:r>
          </a:p>
        </p:txBody>
      </p:sp>
      <p:sp>
        <p:nvSpPr>
          <p:cNvPr id="45" name="Text Placeholder 43">
            <a:extLst>
              <a:ext uri="{FF2B5EF4-FFF2-40B4-BE49-F238E27FC236}">
                <a16:creationId xmlns:a16="http://schemas.microsoft.com/office/drawing/2014/main" id="{BCA4E8A0-4873-664B-BBB4-23EBE99F7D78}"/>
              </a:ext>
            </a:extLst>
          </p:cNvPr>
          <p:cNvSpPr>
            <a:spLocks noGrp="1"/>
          </p:cNvSpPr>
          <p:nvPr userDrawn="1">
            <p:ph type="body" sz="quarter" idx="18" hasCustomPrompt="1"/>
          </p:nvPr>
        </p:nvSpPr>
        <p:spPr>
          <a:xfrm>
            <a:off x="2674561" y="3571354"/>
            <a:ext cx="2223375" cy="1468438"/>
          </a:xfrm>
        </p:spPr>
        <p:txBody>
          <a:bodyPr/>
          <a:lstStyle>
            <a:lvl1pPr marL="0" indent="0" algn="ctr">
              <a:buNone/>
              <a:defRPr sz="1500"/>
            </a:lvl1pPr>
          </a:lstStyle>
          <a:p>
            <a:pPr lvl="0"/>
            <a:r>
              <a:rPr lang="en-US"/>
              <a:t>Caption goes here</a:t>
            </a:r>
          </a:p>
        </p:txBody>
      </p:sp>
      <p:sp>
        <p:nvSpPr>
          <p:cNvPr id="46" name="Text Placeholder 43">
            <a:extLst>
              <a:ext uri="{FF2B5EF4-FFF2-40B4-BE49-F238E27FC236}">
                <a16:creationId xmlns:a16="http://schemas.microsoft.com/office/drawing/2014/main" id="{EA43ECAA-DD1C-9049-9787-03375ACF8B4F}"/>
              </a:ext>
            </a:extLst>
          </p:cNvPr>
          <p:cNvSpPr>
            <a:spLocks noGrp="1"/>
          </p:cNvSpPr>
          <p:nvPr userDrawn="1">
            <p:ph type="body" sz="quarter" idx="19" hasCustomPrompt="1"/>
          </p:nvPr>
        </p:nvSpPr>
        <p:spPr>
          <a:xfrm>
            <a:off x="4977445" y="3571354"/>
            <a:ext cx="2223375" cy="1468438"/>
          </a:xfrm>
        </p:spPr>
        <p:txBody>
          <a:bodyPr/>
          <a:lstStyle>
            <a:lvl1pPr marL="0" indent="0" algn="ctr">
              <a:buNone/>
              <a:defRPr sz="1500"/>
            </a:lvl1pPr>
          </a:lstStyle>
          <a:p>
            <a:pPr lvl="0"/>
            <a:r>
              <a:rPr lang="en-US"/>
              <a:t>Caption goes here</a:t>
            </a:r>
          </a:p>
        </p:txBody>
      </p:sp>
      <p:sp>
        <p:nvSpPr>
          <p:cNvPr id="47" name="Text Placeholder 43">
            <a:extLst>
              <a:ext uri="{FF2B5EF4-FFF2-40B4-BE49-F238E27FC236}">
                <a16:creationId xmlns:a16="http://schemas.microsoft.com/office/drawing/2014/main" id="{97ADFAD2-7533-E642-A870-9A139B45EC1A}"/>
              </a:ext>
            </a:extLst>
          </p:cNvPr>
          <p:cNvSpPr>
            <a:spLocks noGrp="1"/>
          </p:cNvSpPr>
          <p:nvPr userDrawn="1">
            <p:ph type="body" sz="quarter" idx="20" hasCustomPrompt="1"/>
          </p:nvPr>
        </p:nvSpPr>
        <p:spPr>
          <a:xfrm>
            <a:off x="7296184" y="3571354"/>
            <a:ext cx="2223375" cy="1468438"/>
          </a:xfrm>
        </p:spPr>
        <p:txBody>
          <a:bodyPr/>
          <a:lstStyle>
            <a:lvl1pPr marL="0" indent="0" algn="ctr">
              <a:buNone/>
              <a:defRPr sz="1500"/>
            </a:lvl1pPr>
          </a:lstStyle>
          <a:p>
            <a:pPr lvl="0"/>
            <a:r>
              <a:rPr lang="en-US"/>
              <a:t>Caption goes here</a:t>
            </a:r>
          </a:p>
        </p:txBody>
      </p:sp>
      <p:sp>
        <p:nvSpPr>
          <p:cNvPr id="48" name="Text Placeholder 43">
            <a:extLst>
              <a:ext uri="{FF2B5EF4-FFF2-40B4-BE49-F238E27FC236}">
                <a16:creationId xmlns:a16="http://schemas.microsoft.com/office/drawing/2014/main" id="{B525CC7A-D7FA-2744-8BB4-588F1A4A53FC}"/>
              </a:ext>
            </a:extLst>
          </p:cNvPr>
          <p:cNvSpPr>
            <a:spLocks noGrp="1"/>
          </p:cNvSpPr>
          <p:nvPr userDrawn="1">
            <p:ph type="body" sz="quarter" idx="21" hasCustomPrompt="1"/>
          </p:nvPr>
        </p:nvSpPr>
        <p:spPr>
          <a:xfrm>
            <a:off x="9614001" y="3571354"/>
            <a:ext cx="2223375" cy="1468438"/>
          </a:xfrm>
        </p:spPr>
        <p:txBody>
          <a:bodyPr/>
          <a:lstStyle>
            <a:lvl1pPr marL="0" indent="0" algn="ctr">
              <a:buNone/>
              <a:defRPr sz="1500"/>
            </a:lvl1pPr>
          </a:lstStyle>
          <a:p>
            <a:pPr lvl="0"/>
            <a:r>
              <a:rPr lang="en-US"/>
              <a:t>Caption goes here</a:t>
            </a:r>
          </a:p>
        </p:txBody>
      </p:sp>
      <p:pic>
        <p:nvPicPr>
          <p:cNvPr id="21" name="Picture 20" descr="Logo, icon&#10;&#10;Description automatically generated">
            <a:extLst>
              <a:ext uri="{FF2B5EF4-FFF2-40B4-BE49-F238E27FC236}">
                <a16:creationId xmlns:a16="http://schemas.microsoft.com/office/drawing/2014/main" id="{5604D5BB-9F7C-4D2A-8E81-7BFC5A0D3B01}"/>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28" name="Footer Placeholder">
            <a:extLst>
              <a:ext uri="{FF2B5EF4-FFF2-40B4-BE49-F238E27FC236}">
                <a16:creationId xmlns:a16="http://schemas.microsoft.com/office/drawing/2014/main" id="{25E42AF5-745C-4B2A-BCF8-E8241353F7FA}"/>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t> © 2022 Turbonomic, an IBM Company</a:t>
            </a:r>
          </a:p>
        </p:txBody>
      </p:sp>
    </p:spTree>
    <p:extLst>
      <p:ext uri="{BB962C8B-B14F-4D97-AF65-F5344CB8AC3E}">
        <p14:creationId xmlns:p14="http://schemas.microsoft.com/office/powerpoint/2010/main" val="247967318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5 Columns with Imag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2B19B8-876D-EB4F-990A-4A0E1C45B749}"/>
              </a:ext>
            </a:extLst>
          </p:cNvPr>
          <p:cNvSpPr>
            <a:spLocks noGrp="1"/>
          </p:cNvSpPr>
          <p:nvPr>
            <p:ph idx="1"/>
          </p:nvPr>
        </p:nvSpPr>
        <p:spPr>
          <a:xfrm>
            <a:off x="495301" y="2904356"/>
            <a:ext cx="2106258" cy="2828496"/>
          </a:xfrm>
          <a:noFill/>
        </p:spPr>
        <p:txBody>
          <a:bodyPr lIns="182880" tIns="182880" rIns="182880" bIns="0">
            <a:noAutofit/>
          </a:bodyPr>
          <a:lstStyle>
            <a:lvl1pPr marL="0" indent="0">
              <a:buFont typeface="Arial" panose="020B0604020202020204" pitchFamily="34" charset="0"/>
              <a:buNone/>
              <a:defRPr sz="1400"/>
            </a:lvl1pPr>
            <a:lvl2pPr marL="182880" indent="0">
              <a:buFont typeface="Arial" panose="020B0604020202020204" pitchFamily="34" charset="0"/>
              <a:buNone/>
              <a:defRPr sz="1200"/>
            </a:lvl2pPr>
            <a:lvl3pPr marL="365760" indent="0">
              <a:buFont typeface="Arial" panose="020B0604020202020204" pitchFamily="34" charset="0"/>
              <a:buNone/>
              <a:defRPr sz="1100"/>
            </a:lvl3pPr>
            <a:lvl4pPr marL="548640" indent="0">
              <a:buFont typeface="Arial" panose="020B0604020202020204" pitchFamily="34" charset="0"/>
              <a:buNone/>
              <a:defRPr sz="1050"/>
            </a:lvl4pPr>
            <a:lvl5pPr marL="731520" indent="0">
              <a:buFont typeface="Arial" panose="020B0604020202020204" pitchFamily="34" charset="0"/>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6">
            <a:extLst>
              <a:ext uri="{FF2B5EF4-FFF2-40B4-BE49-F238E27FC236}">
                <a16:creationId xmlns:a16="http://schemas.microsoft.com/office/drawing/2014/main" id="{3080AFC6-399D-3743-8B28-EF71D99AF897}"/>
              </a:ext>
            </a:extLst>
          </p:cNvPr>
          <p:cNvSpPr>
            <a:spLocks noGrp="1"/>
          </p:cNvSpPr>
          <p:nvPr>
            <p:ph type="pic" sz="quarter" idx="13" hasCustomPrompt="1"/>
          </p:nvPr>
        </p:nvSpPr>
        <p:spPr>
          <a:xfrm>
            <a:off x="495300" y="1190670"/>
            <a:ext cx="2106259" cy="1713686"/>
          </a:xfrm>
          <a:noFill/>
        </p:spPr>
        <p:txBody>
          <a:bodyPr lIns="91440" rIns="91440" anchor="ctr" anchorCtr="0"/>
          <a:lstStyle>
            <a:lvl1pPr marL="0" indent="0" algn="ctr">
              <a:buNone/>
              <a:defRPr sz="1000"/>
            </a:lvl1pPr>
          </a:lstStyle>
          <a:p>
            <a:r>
              <a:rPr lang="en-US"/>
              <a:t>Drag + Drop Image</a:t>
            </a:r>
          </a:p>
        </p:txBody>
      </p:sp>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88156"/>
            <a:ext cx="11201400" cy="422365"/>
          </a:xfrm>
        </p:spPr>
        <p:txBody>
          <a:bodyPr lIns="0" tIns="0" rIns="0" bIns="0">
            <a:noAutofit/>
          </a:bodyPr>
          <a:lstStyle/>
          <a:p>
            <a:r>
              <a:rPr lang="en-GB"/>
              <a:t>Click to edit Master title style</a:t>
            </a:r>
            <a:endParaRPr lang="en-US"/>
          </a:p>
        </p:txBody>
      </p:sp>
      <p:sp>
        <p:nvSpPr>
          <p:cNvPr id="8" name="Content Placeholder 2">
            <a:extLst>
              <a:ext uri="{FF2B5EF4-FFF2-40B4-BE49-F238E27FC236}">
                <a16:creationId xmlns:a16="http://schemas.microsoft.com/office/drawing/2014/main" id="{B96835E5-AF5A-8B4A-887B-998ED1A700AD}"/>
              </a:ext>
            </a:extLst>
          </p:cNvPr>
          <p:cNvSpPr>
            <a:spLocks noGrp="1"/>
          </p:cNvSpPr>
          <p:nvPr>
            <p:ph idx="14"/>
          </p:nvPr>
        </p:nvSpPr>
        <p:spPr>
          <a:xfrm>
            <a:off x="2768253" y="2904356"/>
            <a:ext cx="2106258" cy="2828496"/>
          </a:xfrm>
          <a:noFill/>
        </p:spPr>
        <p:txBody>
          <a:bodyPr lIns="18288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Picture Placeholder 6">
            <a:extLst>
              <a:ext uri="{FF2B5EF4-FFF2-40B4-BE49-F238E27FC236}">
                <a16:creationId xmlns:a16="http://schemas.microsoft.com/office/drawing/2014/main" id="{B8227A8B-AA17-F94B-AF65-4171A7A10D32}"/>
              </a:ext>
            </a:extLst>
          </p:cNvPr>
          <p:cNvSpPr>
            <a:spLocks noGrp="1"/>
          </p:cNvSpPr>
          <p:nvPr>
            <p:ph type="pic" sz="quarter" idx="15" hasCustomPrompt="1"/>
          </p:nvPr>
        </p:nvSpPr>
        <p:spPr>
          <a:xfrm>
            <a:off x="2769085" y="1190670"/>
            <a:ext cx="2106259" cy="1713686"/>
          </a:xfrm>
          <a:noFill/>
        </p:spPr>
        <p:txBody>
          <a:bodyPr lIns="91440" rIns="91440" anchor="ctr" anchorCtr="0"/>
          <a:lstStyle>
            <a:lvl1pPr marL="0" indent="0" algn="ctr">
              <a:buNone/>
              <a:defRPr sz="1000"/>
            </a:lvl1pPr>
          </a:lstStyle>
          <a:p>
            <a:r>
              <a:rPr lang="en-US"/>
              <a:t>Drag + Drop Image</a:t>
            </a:r>
          </a:p>
        </p:txBody>
      </p:sp>
      <p:sp>
        <p:nvSpPr>
          <p:cNvPr id="10" name="Content Placeholder 2">
            <a:extLst>
              <a:ext uri="{FF2B5EF4-FFF2-40B4-BE49-F238E27FC236}">
                <a16:creationId xmlns:a16="http://schemas.microsoft.com/office/drawing/2014/main" id="{449DA251-2553-D04D-8A7D-68B5DC40F005}"/>
              </a:ext>
            </a:extLst>
          </p:cNvPr>
          <p:cNvSpPr>
            <a:spLocks noGrp="1"/>
          </p:cNvSpPr>
          <p:nvPr>
            <p:ph idx="16"/>
          </p:nvPr>
        </p:nvSpPr>
        <p:spPr>
          <a:xfrm>
            <a:off x="5041205" y="2904356"/>
            <a:ext cx="2106258" cy="2828496"/>
          </a:xfrm>
          <a:noFill/>
        </p:spPr>
        <p:txBody>
          <a:bodyPr lIns="18288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Picture Placeholder 6">
            <a:extLst>
              <a:ext uri="{FF2B5EF4-FFF2-40B4-BE49-F238E27FC236}">
                <a16:creationId xmlns:a16="http://schemas.microsoft.com/office/drawing/2014/main" id="{EDC0A6B5-4B6E-084C-B210-11FB0E42514A}"/>
              </a:ext>
            </a:extLst>
          </p:cNvPr>
          <p:cNvSpPr>
            <a:spLocks noGrp="1"/>
          </p:cNvSpPr>
          <p:nvPr>
            <p:ph type="pic" sz="quarter" idx="17" hasCustomPrompt="1"/>
          </p:nvPr>
        </p:nvSpPr>
        <p:spPr>
          <a:xfrm>
            <a:off x="5042870" y="1190670"/>
            <a:ext cx="2106259" cy="1713686"/>
          </a:xfrm>
          <a:noFill/>
        </p:spPr>
        <p:txBody>
          <a:bodyPr lIns="91440" rIns="91440" anchor="ctr" anchorCtr="0"/>
          <a:lstStyle>
            <a:lvl1pPr marL="0" indent="0" algn="ctr">
              <a:buNone/>
              <a:defRPr sz="1000"/>
            </a:lvl1pPr>
          </a:lstStyle>
          <a:p>
            <a:r>
              <a:rPr lang="en-US"/>
              <a:t>Drag + Drop Image</a:t>
            </a:r>
          </a:p>
        </p:txBody>
      </p:sp>
      <p:sp>
        <p:nvSpPr>
          <p:cNvPr id="12" name="Content Placeholder 2">
            <a:extLst>
              <a:ext uri="{FF2B5EF4-FFF2-40B4-BE49-F238E27FC236}">
                <a16:creationId xmlns:a16="http://schemas.microsoft.com/office/drawing/2014/main" id="{397A6252-1367-534F-93EE-0E9CF7F453FD}"/>
              </a:ext>
            </a:extLst>
          </p:cNvPr>
          <p:cNvSpPr>
            <a:spLocks noGrp="1"/>
          </p:cNvSpPr>
          <p:nvPr>
            <p:ph idx="18"/>
          </p:nvPr>
        </p:nvSpPr>
        <p:spPr>
          <a:xfrm>
            <a:off x="7314157" y="2904356"/>
            <a:ext cx="2106258" cy="2828496"/>
          </a:xfrm>
          <a:noFill/>
        </p:spPr>
        <p:txBody>
          <a:bodyPr lIns="18288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Picture Placeholder 6">
            <a:extLst>
              <a:ext uri="{FF2B5EF4-FFF2-40B4-BE49-F238E27FC236}">
                <a16:creationId xmlns:a16="http://schemas.microsoft.com/office/drawing/2014/main" id="{5629E827-0465-B041-A960-A6E0A07DC993}"/>
              </a:ext>
            </a:extLst>
          </p:cNvPr>
          <p:cNvSpPr>
            <a:spLocks noGrp="1"/>
          </p:cNvSpPr>
          <p:nvPr>
            <p:ph type="pic" sz="quarter" idx="19" hasCustomPrompt="1"/>
          </p:nvPr>
        </p:nvSpPr>
        <p:spPr>
          <a:xfrm>
            <a:off x="7316655" y="1190670"/>
            <a:ext cx="2106259" cy="1713686"/>
          </a:xfrm>
          <a:noFill/>
        </p:spPr>
        <p:txBody>
          <a:bodyPr lIns="91440" rIns="91440" anchor="ctr" anchorCtr="0"/>
          <a:lstStyle>
            <a:lvl1pPr marL="0" indent="0" algn="ctr">
              <a:buNone/>
              <a:defRPr sz="1000"/>
            </a:lvl1pPr>
          </a:lstStyle>
          <a:p>
            <a:r>
              <a:rPr lang="en-US"/>
              <a:t>Drag + Drop Image</a:t>
            </a:r>
          </a:p>
        </p:txBody>
      </p:sp>
      <p:sp>
        <p:nvSpPr>
          <p:cNvPr id="14" name="Content Placeholder 2">
            <a:extLst>
              <a:ext uri="{FF2B5EF4-FFF2-40B4-BE49-F238E27FC236}">
                <a16:creationId xmlns:a16="http://schemas.microsoft.com/office/drawing/2014/main" id="{8B633647-6743-454E-95AC-7C06CBAD4D0B}"/>
              </a:ext>
            </a:extLst>
          </p:cNvPr>
          <p:cNvSpPr>
            <a:spLocks noGrp="1"/>
          </p:cNvSpPr>
          <p:nvPr>
            <p:ph idx="20"/>
          </p:nvPr>
        </p:nvSpPr>
        <p:spPr>
          <a:xfrm>
            <a:off x="9587109" y="2904356"/>
            <a:ext cx="2106258" cy="2828496"/>
          </a:xfrm>
          <a:noFill/>
        </p:spPr>
        <p:txBody>
          <a:bodyPr lIns="182880" tIns="182880" rIns="182880" bIns="0">
            <a:noAutofit/>
          </a:bodyPr>
          <a:lstStyle>
            <a:lvl1pPr marL="0" indent="0">
              <a:buNone/>
              <a:defRPr sz="1400"/>
            </a:lvl1pPr>
            <a:lvl2pPr marL="182880" indent="0">
              <a:buNone/>
              <a:defRPr sz="1200"/>
            </a:lvl2pPr>
            <a:lvl3pPr marL="365760" indent="0">
              <a:buNone/>
              <a:defRPr sz="1100"/>
            </a:lvl3pPr>
            <a:lvl4pPr marL="548640" indent="0">
              <a:buNone/>
              <a:defRPr sz="1050"/>
            </a:lvl4pPr>
            <a:lvl5pPr marL="731520" indent="0">
              <a:buNone/>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Picture Placeholder 6">
            <a:extLst>
              <a:ext uri="{FF2B5EF4-FFF2-40B4-BE49-F238E27FC236}">
                <a16:creationId xmlns:a16="http://schemas.microsoft.com/office/drawing/2014/main" id="{53F10165-AAC9-DC40-ACDC-E0D8CAA69443}"/>
              </a:ext>
            </a:extLst>
          </p:cNvPr>
          <p:cNvSpPr>
            <a:spLocks noGrp="1"/>
          </p:cNvSpPr>
          <p:nvPr>
            <p:ph type="pic" sz="quarter" idx="21" hasCustomPrompt="1"/>
          </p:nvPr>
        </p:nvSpPr>
        <p:spPr>
          <a:xfrm>
            <a:off x="9590440" y="1190670"/>
            <a:ext cx="2106259" cy="1713686"/>
          </a:xfrm>
          <a:noFill/>
        </p:spPr>
        <p:txBody>
          <a:bodyPr lIns="91440" rIns="91440" anchor="ctr" anchorCtr="0"/>
          <a:lstStyle>
            <a:lvl1pPr marL="0" indent="0" algn="ctr">
              <a:buNone/>
              <a:defRPr sz="1000"/>
            </a:lvl1pPr>
          </a:lstStyle>
          <a:p>
            <a:r>
              <a:rPr lang="en-US"/>
              <a:t>Drag + Drop Image</a:t>
            </a:r>
          </a:p>
        </p:txBody>
      </p:sp>
      <p:pic>
        <p:nvPicPr>
          <p:cNvPr id="16" name="Picture 15" descr="Logo, icon&#10;&#10;Description automatically generated">
            <a:extLst>
              <a:ext uri="{FF2B5EF4-FFF2-40B4-BE49-F238E27FC236}">
                <a16:creationId xmlns:a16="http://schemas.microsoft.com/office/drawing/2014/main" id="{8A5247A5-A31E-4F58-A1F0-84DCF988612D}"/>
              </a:ext>
            </a:extLst>
          </p:cNvPr>
          <p:cNvPicPr>
            <a:picLocks noChangeAspect="1"/>
          </p:cNvPicPr>
          <p:nvPr userDrawn="1"/>
        </p:nvPicPr>
        <p:blipFill>
          <a:blip r:embed="rId2"/>
          <a:stretch>
            <a:fillRect/>
          </a:stretch>
        </p:blipFill>
        <p:spPr>
          <a:xfrm>
            <a:off x="10527570" y="6365790"/>
            <a:ext cx="1169130" cy="365760"/>
          </a:xfrm>
          <a:prstGeom prst="rect">
            <a:avLst/>
          </a:prstGeom>
        </p:spPr>
      </p:pic>
      <p:sp>
        <p:nvSpPr>
          <p:cNvPr id="17" name="Footer Placeholder">
            <a:extLst>
              <a:ext uri="{FF2B5EF4-FFF2-40B4-BE49-F238E27FC236}">
                <a16:creationId xmlns:a16="http://schemas.microsoft.com/office/drawing/2014/main" id="{62987F94-9B26-41E5-B926-14C427C194A5}"/>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a:t> © 2021 Turbonomic, an IBM Company</a:t>
            </a:r>
          </a:p>
        </p:txBody>
      </p:sp>
    </p:spTree>
    <p:extLst>
      <p:ext uri="{BB962C8B-B14F-4D97-AF65-F5344CB8AC3E}">
        <p14:creationId xmlns:p14="http://schemas.microsoft.com/office/powerpoint/2010/main" val="39833790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6 Up with Call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9F29B5-CBFF-5041-8E99-C40BB7AB9825}"/>
              </a:ext>
            </a:extLst>
          </p:cNvPr>
          <p:cNvSpPr/>
          <p:nvPr userDrawn="1"/>
        </p:nvSpPr>
        <p:spPr>
          <a:xfrm>
            <a:off x="8431867" y="495300"/>
            <a:ext cx="3264833" cy="605097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IBM Plex Sans Light" panose="020B0403050203000203" pitchFamily="34" charset="0"/>
            </a:endParaRPr>
          </a:p>
        </p:txBody>
      </p:sp>
      <p:sp>
        <p:nvSpPr>
          <p:cNvPr id="3" name="Oval 2">
            <a:extLst>
              <a:ext uri="{FF2B5EF4-FFF2-40B4-BE49-F238E27FC236}">
                <a16:creationId xmlns:a16="http://schemas.microsoft.com/office/drawing/2014/main" id="{819BC094-62CC-DE48-BCB1-6BB128415CCD}"/>
              </a:ext>
            </a:extLst>
          </p:cNvPr>
          <p:cNvSpPr/>
          <p:nvPr userDrawn="1"/>
        </p:nvSpPr>
        <p:spPr>
          <a:xfrm>
            <a:off x="9630266" y="4757184"/>
            <a:ext cx="3405509" cy="3405509"/>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IBM Plex Sans Light" panose="020B0403050203000203" pitchFamily="34" charset="0"/>
            </a:endParaRPr>
          </a:p>
        </p:txBody>
      </p:sp>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495300" y="490537"/>
            <a:ext cx="7583057" cy="422365"/>
          </a:xfrm>
        </p:spPr>
        <p:txBody>
          <a:bodyPr lIns="0" tIns="0" rIns="0" bIns="0">
            <a:noAutofit/>
          </a:bodyPr>
          <a:lstStyle/>
          <a:p>
            <a:r>
              <a:rPr lang="en-GB"/>
              <a:t>Click to edit Master title style</a:t>
            </a:r>
            <a:endParaRPr lang="en-US"/>
          </a:p>
        </p:txBody>
      </p:sp>
      <p:sp>
        <p:nvSpPr>
          <p:cNvPr id="18" name="Content Placeholder 2">
            <a:extLst>
              <a:ext uri="{FF2B5EF4-FFF2-40B4-BE49-F238E27FC236}">
                <a16:creationId xmlns:a16="http://schemas.microsoft.com/office/drawing/2014/main" id="{AE91D195-595D-2148-B7BA-52CBAFF3F2A2}"/>
              </a:ext>
            </a:extLst>
          </p:cNvPr>
          <p:cNvSpPr>
            <a:spLocks noGrp="1"/>
          </p:cNvSpPr>
          <p:nvPr>
            <p:ph idx="1"/>
          </p:nvPr>
        </p:nvSpPr>
        <p:spPr>
          <a:xfrm>
            <a:off x="8726727" y="1190670"/>
            <a:ext cx="2675112" cy="4417079"/>
          </a:xfrm>
          <a:noFill/>
        </p:spPr>
        <p:txBody>
          <a:bodyPr lIns="182880" tIns="182880" rIns="182880" bIns="0">
            <a:noAutofit/>
          </a:bodyPr>
          <a:lstStyle>
            <a:lvl1pPr marL="0" indent="0">
              <a:buFont typeface="Arial" panose="020B0604020202020204" pitchFamily="34" charset="0"/>
              <a:buNone/>
              <a:defRPr sz="1400">
                <a:solidFill>
                  <a:schemeClr val="tx1"/>
                </a:solidFill>
              </a:defRPr>
            </a:lvl1pPr>
            <a:lvl2pPr marL="182880" indent="0">
              <a:buFont typeface="Arial" panose="020B0604020202020204" pitchFamily="34" charset="0"/>
              <a:buNone/>
              <a:defRPr sz="1200">
                <a:solidFill>
                  <a:schemeClr val="tx1"/>
                </a:solidFill>
              </a:defRPr>
            </a:lvl2pPr>
            <a:lvl3pPr marL="365760" indent="0">
              <a:buFont typeface="Arial" panose="020B0604020202020204" pitchFamily="34" charset="0"/>
              <a:buNone/>
              <a:defRPr sz="1100">
                <a:solidFill>
                  <a:schemeClr val="tx1"/>
                </a:solidFill>
              </a:defRPr>
            </a:lvl3pPr>
            <a:lvl4pPr marL="548640" indent="0">
              <a:buFont typeface="Arial" panose="020B0604020202020204" pitchFamily="34" charset="0"/>
              <a:buNone/>
              <a:defRPr sz="1050">
                <a:solidFill>
                  <a:schemeClr val="tx1"/>
                </a:solidFill>
              </a:defRPr>
            </a:lvl4pPr>
            <a:lvl5pPr marL="731520" indent="0">
              <a:buFont typeface="Arial" panose="020B0604020202020204" pitchFamily="34" charset="0"/>
              <a:buNone/>
              <a:defRPr sz="105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0" name="Chart Placeholder 19">
            <a:extLst>
              <a:ext uri="{FF2B5EF4-FFF2-40B4-BE49-F238E27FC236}">
                <a16:creationId xmlns:a16="http://schemas.microsoft.com/office/drawing/2014/main" id="{34F12DD9-0B98-3D46-A99B-FED71841DBCF}"/>
              </a:ext>
            </a:extLst>
          </p:cNvPr>
          <p:cNvSpPr>
            <a:spLocks noGrp="1"/>
          </p:cNvSpPr>
          <p:nvPr>
            <p:ph type="chart" sz="quarter" idx="23"/>
          </p:nvPr>
        </p:nvSpPr>
        <p:spPr>
          <a:xfrm>
            <a:off x="495300" y="1287660"/>
            <a:ext cx="2316885" cy="1939799"/>
          </a:xfrm>
        </p:spPr>
        <p:txBody>
          <a:bodyPr anchor="ctr" anchorCtr="0"/>
          <a:lstStyle>
            <a:lvl1pPr marL="0" indent="0" algn="ctr">
              <a:buNone/>
              <a:defRPr sz="1050"/>
            </a:lvl1pPr>
          </a:lstStyle>
          <a:p>
            <a:r>
              <a:rPr lang="en-GB"/>
              <a:t>Click icon to add chart</a:t>
            </a:r>
            <a:endParaRPr lang="en-US"/>
          </a:p>
        </p:txBody>
      </p:sp>
      <p:sp>
        <p:nvSpPr>
          <p:cNvPr id="21" name="Chart Placeholder 19">
            <a:extLst>
              <a:ext uri="{FF2B5EF4-FFF2-40B4-BE49-F238E27FC236}">
                <a16:creationId xmlns:a16="http://schemas.microsoft.com/office/drawing/2014/main" id="{AB76BEB8-BDFB-1F4B-A838-E9A2E13891F2}"/>
              </a:ext>
            </a:extLst>
          </p:cNvPr>
          <p:cNvSpPr>
            <a:spLocks noGrp="1"/>
          </p:cNvSpPr>
          <p:nvPr>
            <p:ph type="chart" sz="quarter" idx="24"/>
          </p:nvPr>
        </p:nvSpPr>
        <p:spPr>
          <a:xfrm>
            <a:off x="3128386" y="1287660"/>
            <a:ext cx="2316885" cy="1939799"/>
          </a:xfrm>
        </p:spPr>
        <p:txBody>
          <a:bodyPr anchor="ctr" anchorCtr="0"/>
          <a:lstStyle>
            <a:lvl1pPr marL="0" indent="0" algn="ctr">
              <a:buNone/>
              <a:defRPr sz="1050"/>
            </a:lvl1pPr>
          </a:lstStyle>
          <a:p>
            <a:r>
              <a:rPr lang="en-GB"/>
              <a:t>Click icon to add chart</a:t>
            </a:r>
            <a:endParaRPr lang="en-US"/>
          </a:p>
        </p:txBody>
      </p:sp>
      <p:sp>
        <p:nvSpPr>
          <p:cNvPr id="22" name="Chart Placeholder 19">
            <a:extLst>
              <a:ext uri="{FF2B5EF4-FFF2-40B4-BE49-F238E27FC236}">
                <a16:creationId xmlns:a16="http://schemas.microsoft.com/office/drawing/2014/main" id="{C2FD5548-5ABD-FB41-965D-B780311CE52E}"/>
              </a:ext>
            </a:extLst>
          </p:cNvPr>
          <p:cNvSpPr>
            <a:spLocks noGrp="1"/>
          </p:cNvSpPr>
          <p:nvPr>
            <p:ph type="chart" sz="quarter" idx="25"/>
          </p:nvPr>
        </p:nvSpPr>
        <p:spPr>
          <a:xfrm>
            <a:off x="5761472" y="1287660"/>
            <a:ext cx="2316885" cy="1939799"/>
          </a:xfrm>
        </p:spPr>
        <p:txBody>
          <a:bodyPr anchor="ctr" anchorCtr="0"/>
          <a:lstStyle>
            <a:lvl1pPr marL="0" indent="0" algn="ctr">
              <a:buNone/>
              <a:defRPr sz="1050"/>
            </a:lvl1pPr>
          </a:lstStyle>
          <a:p>
            <a:r>
              <a:rPr lang="en-GB"/>
              <a:t>Click icon to add chart</a:t>
            </a:r>
            <a:endParaRPr lang="en-US"/>
          </a:p>
        </p:txBody>
      </p:sp>
      <p:sp>
        <p:nvSpPr>
          <p:cNvPr id="23" name="Chart Placeholder 19">
            <a:extLst>
              <a:ext uri="{FF2B5EF4-FFF2-40B4-BE49-F238E27FC236}">
                <a16:creationId xmlns:a16="http://schemas.microsoft.com/office/drawing/2014/main" id="{5970685F-DE93-5148-B715-711AAFBD1A9E}"/>
              </a:ext>
            </a:extLst>
          </p:cNvPr>
          <p:cNvSpPr>
            <a:spLocks noGrp="1"/>
          </p:cNvSpPr>
          <p:nvPr>
            <p:ph type="chart" sz="quarter" idx="26"/>
          </p:nvPr>
        </p:nvSpPr>
        <p:spPr>
          <a:xfrm>
            <a:off x="495300" y="3570960"/>
            <a:ext cx="2316885" cy="1939799"/>
          </a:xfrm>
        </p:spPr>
        <p:txBody>
          <a:bodyPr anchor="ctr" anchorCtr="0"/>
          <a:lstStyle>
            <a:lvl1pPr marL="0" indent="0" algn="ctr">
              <a:buNone/>
              <a:defRPr sz="1050"/>
            </a:lvl1pPr>
          </a:lstStyle>
          <a:p>
            <a:r>
              <a:rPr lang="en-GB"/>
              <a:t>Click icon to add chart</a:t>
            </a:r>
            <a:endParaRPr lang="en-US"/>
          </a:p>
        </p:txBody>
      </p:sp>
      <p:sp>
        <p:nvSpPr>
          <p:cNvPr id="24" name="Chart Placeholder 19">
            <a:extLst>
              <a:ext uri="{FF2B5EF4-FFF2-40B4-BE49-F238E27FC236}">
                <a16:creationId xmlns:a16="http://schemas.microsoft.com/office/drawing/2014/main" id="{78153E5B-DC20-4D4E-B36C-DD944F72E436}"/>
              </a:ext>
            </a:extLst>
          </p:cNvPr>
          <p:cNvSpPr>
            <a:spLocks noGrp="1"/>
          </p:cNvSpPr>
          <p:nvPr>
            <p:ph type="chart" sz="quarter" idx="27"/>
          </p:nvPr>
        </p:nvSpPr>
        <p:spPr>
          <a:xfrm>
            <a:off x="3128386" y="3570960"/>
            <a:ext cx="2316885" cy="1939799"/>
          </a:xfrm>
        </p:spPr>
        <p:txBody>
          <a:bodyPr anchor="ctr" anchorCtr="0"/>
          <a:lstStyle>
            <a:lvl1pPr marL="0" indent="0" algn="ctr">
              <a:buNone/>
              <a:defRPr sz="1050"/>
            </a:lvl1pPr>
          </a:lstStyle>
          <a:p>
            <a:r>
              <a:rPr lang="en-GB"/>
              <a:t>Click icon to add chart</a:t>
            </a:r>
            <a:endParaRPr lang="en-US"/>
          </a:p>
        </p:txBody>
      </p:sp>
      <p:sp>
        <p:nvSpPr>
          <p:cNvPr id="25" name="Chart Placeholder 19">
            <a:extLst>
              <a:ext uri="{FF2B5EF4-FFF2-40B4-BE49-F238E27FC236}">
                <a16:creationId xmlns:a16="http://schemas.microsoft.com/office/drawing/2014/main" id="{01A87B7F-68D6-5A4B-945B-A1A3FA116050}"/>
              </a:ext>
            </a:extLst>
          </p:cNvPr>
          <p:cNvSpPr>
            <a:spLocks noGrp="1"/>
          </p:cNvSpPr>
          <p:nvPr>
            <p:ph type="chart" sz="quarter" idx="28"/>
          </p:nvPr>
        </p:nvSpPr>
        <p:spPr>
          <a:xfrm>
            <a:off x="5761472" y="3570960"/>
            <a:ext cx="2316885" cy="1939799"/>
          </a:xfrm>
        </p:spPr>
        <p:txBody>
          <a:bodyPr anchor="ctr" anchorCtr="0"/>
          <a:lstStyle>
            <a:lvl1pPr marL="0" indent="0" algn="ctr">
              <a:buNone/>
              <a:defRPr sz="1050"/>
            </a:lvl1pPr>
          </a:lstStyle>
          <a:p>
            <a:r>
              <a:rPr lang="en-GB"/>
              <a:t>Click icon to add chart</a:t>
            </a:r>
            <a:endParaRPr lang="en-US"/>
          </a:p>
        </p:txBody>
      </p:sp>
      <p:sp>
        <p:nvSpPr>
          <p:cNvPr id="15" name="Footer Placeholder">
            <a:extLst>
              <a:ext uri="{FF2B5EF4-FFF2-40B4-BE49-F238E27FC236}">
                <a16:creationId xmlns:a16="http://schemas.microsoft.com/office/drawing/2014/main" id="{4F2B2947-4D2E-4EBC-83D5-E22D953BAC7D}"/>
              </a:ext>
            </a:extLst>
          </p:cNvPr>
          <p:cNvSpPr txBox="1">
            <a:spLocks/>
          </p:cNvSpPr>
          <p:nvPr userDrawn="1"/>
        </p:nvSpPr>
        <p:spPr>
          <a:xfrm>
            <a:off x="495300" y="6380242"/>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a:t> © 2021 Turbonomic, an IBM Company</a:t>
            </a:r>
          </a:p>
        </p:txBody>
      </p:sp>
    </p:spTree>
    <p:extLst>
      <p:ext uri="{BB962C8B-B14F-4D97-AF65-F5344CB8AC3E}">
        <p14:creationId xmlns:p14="http://schemas.microsoft.com/office/powerpoint/2010/main" val="192180952"/>
      </p:ext>
    </p:extLst>
  </p:cSld>
  <p:clrMapOvr>
    <a:masterClrMapping/>
  </p:clrMapOvr>
  <p:extLst>
    <p:ext uri="{DCECCB84-F9BA-43D5-87BE-67443E8EF086}">
      <p15:sldGuideLst xmlns:p15="http://schemas.microsoft.com/office/powerpoint/2012/main">
        <p15:guide id="1" orient="horz" pos="2160">
          <p15:clr>
            <a:srgbClr val="FBAE40"/>
          </p15:clr>
        </p15:guide>
        <p15:guide id="4"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Quote" preserve="1" userDrawn="1">
  <p:cSld name="Quote">
    <p:bg>
      <p:bgPr>
        <a:solidFill>
          <a:schemeClr val="bg1"/>
        </a:solidFill>
        <a:effectLst/>
      </p:bgPr>
    </p:bg>
    <p:spTree>
      <p:nvGrpSpPr>
        <p:cNvPr id="1" name="Shape 19"/>
        <p:cNvGrpSpPr/>
        <p:nvPr/>
      </p:nvGrpSpPr>
      <p:grpSpPr>
        <a:xfrm>
          <a:off x="0" y="0"/>
          <a:ext cx="0" cy="0"/>
          <a:chOff x="0" y="0"/>
          <a:chExt cx="0" cy="0"/>
        </a:xfrm>
      </p:grpSpPr>
      <p:pic>
        <p:nvPicPr>
          <p:cNvPr id="15" name="Picture 14">
            <a:extLst>
              <a:ext uri="{FF2B5EF4-FFF2-40B4-BE49-F238E27FC236}">
                <a16:creationId xmlns:a16="http://schemas.microsoft.com/office/drawing/2014/main" id="{610CEC7E-E79B-F641-BC1E-82CFB7DFCA93}"/>
              </a:ext>
            </a:extLst>
          </p:cNvPr>
          <p:cNvPicPr>
            <a:picLocks noChangeAspect="1"/>
          </p:cNvPicPr>
          <p:nvPr userDrawn="1"/>
        </p:nvPicPr>
        <p:blipFill>
          <a:blip r:embed="rId2"/>
          <a:stretch>
            <a:fillRect/>
          </a:stretch>
        </p:blipFill>
        <p:spPr>
          <a:xfrm>
            <a:off x="-2040913" y="800744"/>
            <a:ext cx="17249003" cy="10259011"/>
          </a:xfrm>
          <a:prstGeom prst="rect">
            <a:avLst/>
          </a:prstGeom>
        </p:spPr>
      </p:pic>
      <p:sp>
        <p:nvSpPr>
          <p:cNvPr id="2" name="Rounded Rectangle 1">
            <a:extLst>
              <a:ext uri="{FF2B5EF4-FFF2-40B4-BE49-F238E27FC236}">
                <a16:creationId xmlns:a16="http://schemas.microsoft.com/office/drawing/2014/main" id="{4E1DADFB-08D3-4E47-8309-0DF1F972070A}"/>
              </a:ext>
            </a:extLst>
          </p:cNvPr>
          <p:cNvSpPr/>
          <p:nvPr userDrawn="1"/>
        </p:nvSpPr>
        <p:spPr>
          <a:xfrm>
            <a:off x="1723763" y="1573078"/>
            <a:ext cx="9020013" cy="3837742"/>
          </a:xfrm>
          <a:prstGeom prst="roundRect">
            <a:avLst>
              <a:gd name="adj" fmla="val 2888"/>
            </a:avLst>
          </a:prstGeom>
          <a:solidFill>
            <a:schemeClr val="bg1"/>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5466ABF-1875-7646-A902-EA33799DF238}"/>
              </a:ext>
            </a:extLst>
          </p:cNvPr>
          <p:cNvSpPr/>
          <p:nvPr userDrawn="1"/>
        </p:nvSpPr>
        <p:spPr>
          <a:xfrm>
            <a:off x="9174997" y="5291645"/>
            <a:ext cx="1141448" cy="273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EB137BC-AD50-FB49-BD42-CAD9A4203AB5}"/>
              </a:ext>
            </a:extLst>
          </p:cNvPr>
          <p:cNvPicPr>
            <a:picLocks noChangeAspect="1"/>
          </p:cNvPicPr>
          <p:nvPr userDrawn="1"/>
        </p:nvPicPr>
        <p:blipFill>
          <a:blip r:embed="rId3"/>
          <a:stretch>
            <a:fillRect/>
          </a:stretch>
        </p:blipFill>
        <p:spPr>
          <a:xfrm>
            <a:off x="9345044" y="5155473"/>
            <a:ext cx="801354" cy="551752"/>
          </a:xfrm>
          <a:prstGeom prst="rect">
            <a:avLst/>
          </a:prstGeom>
        </p:spPr>
      </p:pic>
      <p:sp>
        <p:nvSpPr>
          <p:cNvPr id="22" name="Google Shape;22;p4"/>
          <p:cNvSpPr txBox="1">
            <a:spLocks noGrp="1"/>
          </p:cNvSpPr>
          <p:nvPr>
            <p:ph type="body" idx="1" hasCustomPrompt="1"/>
          </p:nvPr>
        </p:nvSpPr>
        <p:spPr>
          <a:xfrm>
            <a:off x="2151093" y="1891931"/>
            <a:ext cx="8165352" cy="2591213"/>
          </a:xfrm>
          <a:prstGeom prst="rect">
            <a:avLst/>
          </a:prstGeom>
          <a:noFill/>
        </p:spPr>
        <p:txBody>
          <a:bodyPr spcFirstLastPara="1" wrap="square" lIns="0" tIns="0" rIns="91425" bIns="91425" anchor="t" anchorCtr="0">
            <a:noAutofit/>
          </a:bodyPr>
          <a:lstStyle>
            <a:lvl1pPr marL="0" lvl="0" indent="0" algn="l" rtl="0">
              <a:lnSpc>
                <a:spcPct val="120000"/>
              </a:lnSpc>
              <a:spcBef>
                <a:spcPts val="0"/>
              </a:spcBef>
              <a:spcAft>
                <a:spcPts val="600"/>
              </a:spcAft>
              <a:buSzPts val="2800"/>
              <a:buNone/>
              <a:defRPr sz="2000" b="0" i="0">
                <a:solidFill>
                  <a:schemeClr val="tx1"/>
                </a:solidFill>
                <a:latin typeface="IBM Plex Sans Light" panose="020B0403050203000203" pitchFamily="34" charset="0"/>
                <a:ea typeface="Roboto Light" panose="02000000000000000000" pitchFamily="2" charset="0"/>
              </a:defRPr>
            </a:lvl1pPr>
            <a:lvl2pPr marL="1219140" lvl="1" indent="-541840" rtl="0">
              <a:spcBef>
                <a:spcPts val="0"/>
              </a:spcBef>
              <a:spcAft>
                <a:spcPts val="0"/>
              </a:spcAft>
              <a:buSzPts val="2800"/>
              <a:buChar char="▫"/>
              <a:defRPr sz="3733" i="1">
                <a:solidFill>
                  <a:schemeClr val="accent1"/>
                </a:solidFill>
              </a:defRPr>
            </a:lvl2pPr>
            <a:lvl3pPr marL="1828709" lvl="2" indent="-541840" rtl="0">
              <a:spcBef>
                <a:spcPts val="0"/>
              </a:spcBef>
              <a:spcAft>
                <a:spcPts val="0"/>
              </a:spcAft>
              <a:buSzPts val="2800"/>
              <a:buChar char="■"/>
              <a:defRPr sz="3733" i="1">
                <a:solidFill>
                  <a:schemeClr val="accent1"/>
                </a:solidFill>
              </a:defRPr>
            </a:lvl3pPr>
            <a:lvl4pPr marL="2438278" lvl="3" indent="-541840" rtl="0">
              <a:spcBef>
                <a:spcPts val="0"/>
              </a:spcBef>
              <a:spcAft>
                <a:spcPts val="0"/>
              </a:spcAft>
              <a:buClr>
                <a:schemeClr val="accent1"/>
              </a:buClr>
              <a:buSzPts val="2800"/>
              <a:buChar char="●"/>
              <a:defRPr sz="3733" i="1">
                <a:solidFill>
                  <a:schemeClr val="accent1"/>
                </a:solidFill>
              </a:defRPr>
            </a:lvl4pPr>
            <a:lvl5pPr marL="3047848" lvl="4" indent="-541840" rtl="0">
              <a:spcBef>
                <a:spcPts val="0"/>
              </a:spcBef>
              <a:spcAft>
                <a:spcPts val="0"/>
              </a:spcAft>
              <a:buClr>
                <a:schemeClr val="accent1"/>
              </a:buClr>
              <a:buSzPts val="2800"/>
              <a:buChar char="○"/>
              <a:defRPr sz="3733" i="1">
                <a:solidFill>
                  <a:schemeClr val="accent1"/>
                </a:solidFill>
              </a:defRPr>
            </a:lvl5pPr>
            <a:lvl6pPr marL="3657418" lvl="5" indent="-541840" rtl="0">
              <a:spcBef>
                <a:spcPts val="0"/>
              </a:spcBef>
              <a:spcAft>
                <a:spcPts val="0"/>
              </a:spcAft>
              <a:buClr>
                <a:schemeClr val="accent1"/>
              </a:buClr>
              <a:buSzPts val="2800"/>
              <a:buChar char="■"/>
              <a:defRPr sz="3733" i="1">
                <a:solidFill>
                  <a:schemeClr val="accent1"/>
                </a:solidFill>
              </a:defRPr>
            </a:lvl6pPr>
            <a:lvl7pPr marL="4266987" lvl="6" indent="-541840" rtl="0">
              <a:spcBef>
                <a:spcPts val="0"/>
              </a:spcBef>
              <a:spcAft>
                <a:spcPts val="0"/>
              </a:spcAft>
              <a:buClr>
                <a:schemeClr val="accent1"/>
              </a:buClr>
              <a:buSzPts val="2800"/>
              <a:buChar char="●"/>
              <a:defRPr sz="3733" i="1">
                <a:solidFill>
                  <a:schemeClr val="accent1"/>
                </a:solidFill>
              </a:defRPr>
            </a:lvl7pPr>
            <a:lvl8pPr marL="4876557" lvl="7" indent="-541840" rtl="0">
              <a:spcBef>
                <a:spcPts val="0"/>
              </a:spcBef>
              <a:spcAft>
                <a:spcPts val="0"/>
              </a:spcAft>
              <a:buClr>
                <a:schemeClr val="accent1"/>
              </a:buClr>
              <a:buSzPts val="2800"/>
              <a:buChar char="○"/>
              <a:defRPr sz="3733" i="1">
                <a:solidFill>
                  <a:schemeClr val="accent1"/>
                </a:solidFill>
              </a:defRPr>
            </a:lvl8pPr>
            <a:lvl9pPr marL="5486126" lvl="8" indent="-541840">
              <a:spcBef>
                <a:spcPts val="0"/>
              </a:spcBef>
              <a:spcAft>
                <a:spcPts val="0"/>
              </a:spcAft>
              <a:buClr>
                <a:schemeClr val="accent1"/>
              </a:buClr>
              <a:buSzPts val="2800"/>
              <a:buChar char="■"/>
              <a:defRPr sz="3733" i="1">
                <a:solidFill>
                  <a:schemeClr val="accent1"/>
                </a:solidFill>
              </a:defRPr>
            </a:lvl9pPr>
          </a:lstStyle>
          <a:p>
            <a:r>
              <a:rPr lang="en-US"/>
              <a:t>Quote text</a:t>
            </a:r>
            <a:endParaRPr/>
          </a:p>
        </p:txBody>
      </p:sp>
      <p:sp>
        <p:nvSpPr>
          <p:cNvPr id="10" name="Google Shape;22;p4">
            <a:extLst>
              <a:ext uri="{FF2B5EF4-FFF2-40B4-BE49-F238E27FC236}">
                <a16:creationId xmlns:a16="http://schemas.microsoft.com/office/drawing/2014/main" id="{80F056A7-CD06-F84B-A0A2-1412E7A677A7}"/>
              </a:ext>
            </a:extLst>
          </p:cNvPr>
          <p:cNvSpPr txBox="1">
            <a:spLocks noGrp="1"/>
          </p:cNvSpPr>
          <p:nvPr>
            <p:ph type="body" idx="11" hasCustomPrompt="1"/>
          </p:nvPr>
        </p:nvSpPr>
        <p:spPr>
          <a:xfrm>
            <a:off x="2151093" y="4682459"/>
            <a:ext cx="8165352" cy="273699"/>
          </a:xfrm>
          <a:prstGeom prst="rect">
            <a:avLst/>
          </a:prstGeom>
          <a:noFill/>
        </p:spPr>
        <p:txBody>
          <a:bodyPr spcFirstLastPara="1" wrap="square" lIns="0" tIns="0" rIns="91425" bIns="0" anchor="t" anchorCtr="0">
            <a:noAutofit/>
          </a:bodyPr>
          <a:lstStyle>
            <a:lvl1pPr marL="67730" lvl="0" indent="0" algn="l" rtl="0">
              <a:spcBef>
                <a:spcPts val="0"/>
              </a:spcBef>
              <a:spcAft>
                <a:spcPts val="0"/>
              </a:spcAft>
              <a:buSzPts val="2800"/>
              <a:buNone/>
              <a:defRPr sz="1300" b="0" i="0">
                <a:solidFill>
                  <a:schemeClr val="accent6"/>
                </a:solidFill>
                <a:latin typeface="IBM Plex Sans Light" panose="020B0403050203000203" pitchFamily="34" charset="0"/>
                <a:ea typeface="Roboto Light" panose="02000000000000000000" pitchFamily="2" charset="0"/>
              </a:defRPr>
            </a:lvl1pPr>
            <a:lvl2pPr marL="1219140" lvl="1" indent="-541840" rtl="0">
              <a:spcBef>
                <a:spcPts val="0"/>
              </a:spcBef>
              <a:spcAft>
                <a:spcPts val="0"/>
              </a:spcAft>
              <a:buSzPts val="2800"/>
              <a:buChar char="▫"/>
              <a:defRPr sz="3733" i="1">
                <a:solidFill>
                  <a:schemeClr val="accent1"/>
                </a:solidFill>
              </a:defRPr>
            </a:lvl2pPr>
            <a:lvl3pPr marL="1828709" lvl="2" indent="-541840" rtl="0">
              <a:spcBef>
                <a:spcPts val="0"/>
              </a:spcBef>
              <a:spcAft>
                <a:spcPts val="0"/>
              </a:spcAft>
              <a:buSzPts val="2800"/>
              <a:buChar char="■"/>
              <a:defRPr sz="3733" i="1">
                <a:solidFill>
                  <a:schemeClr val="accent1"/>
                </a:solidFill>
              </a:defRPr>
            </a:lvl3pPr>
            <a:lvl4pPr marL="2438278" lvl="3" indent="-541840" rtl="0">
              <a:spcBef>
                <a:spcPts val="0"/>
              </a:spcBef>
              <a:spcAft>
                <a:spcPts val="0"/>
              </a:spcAft>
              <a:buClr>
                <a:schemeClr val="accent1"/>
              </a:buClr>
              <a:buSzPts val="2800"/>
              <a:buChar char="●"/>
              <a:defRPr sz="3733" i="1">
                <a:solidFill>
                  <a:schemeClr val="accent1"/>
                </a:solidFill>
              </a:defRPr>
            </a:lvl4pPr>
            <a:lvl5pPr marL="3047848" lvl="4" indent="-541840" rtl="0">
              <a:spcBef>
                <a:spcPts val="0"/>
              </a:spcBef>
              <a:spcAft>
                <a:spcPts val="0"/>
              </a:spcAft>
              <a:buClr>
                <a:schemeClr val="accent1"/>
              </a:buClr>
              <a:buSzPts val="2800"/>
              <a:buChar char="○"/>
              <a:defRPr sz="3733" i="1">
                <a:solidFill>
                  <a:schemeClr val="accent1"/>
                </a:solidFill>
              </a:defRPr>
            </a:lvl5pPr>
            <a:lvl6pPr marL="3657418" lvl="5" indent="-541840" rtl="0">
              <a:spcBef>
                <a:spcPts val="0"/>
              </a:spcBef>
              <a:spcAft>
                <a:spcPts val="0"/>
              </a:spcAft>
              <a:buClr>
                <a:schemeClr val="accent1"/>
              </a:buClr>
              <a:buSzPts val="2800"/>
              <a:buChar char="■"/>
              <a:defRPr sz="3733" i="1">
                <a:solidFill>
                  <a:schemeClr val="accent1"/>
                </a:solidFill>
              </a:defRPr>
            </a:lvl6pPr>
            <a:lvl7pPr marL="4266987" lvl="6" indent="-541840" rtl="0">
              <a:spcBef>
                <a:spcPts val="0"/>
              </a:spcBef>
              <a:spcAft>
                <a:spcPts val="0"/>
              </a:spcAft>
              <a:buClr>
                <a:schemeClr val="accent1"/>
              </a:buClr>
              <a:buSzPts val="2800"/>
              <a:buChar char="●"/>
              <a:defRPr sz="3733" i="1">
                <a:solidFill>
                  <a:schemeClr val="accent1"/>
                </a:solidFill>
              </a:defRPr>
            </a:lvl7pPr>
            <a:lvl8pPr marL="4876557" lvl="7" indent="-541840" rtl="0">
              <a:spcBef>
                <a:spcPts val="0"/>
              </a:spcBef>
              <a:spcAft>
                <a:spcPts val="0"/>
              </a:spcAft>
              <a:buClr>
                <a:schemeClr val="accent1"/>
              </a:buClr>
              <a:buSzPts val="2800"/>
              <a:buChar char="○"/>
              <a:defRPr sz="3733" i="1">
                <a:solidFill>
                  <a:schemeClr val="accent1"/>
                </a:solidFill>
              </a:defRPr>
            </a:lvl8pPr>
            <a:lvl9pPr marL="5486126" lvl="8" indent="-541840">
              <a:spcBef>
                <a:spcPts val="0"/>
              </a:spcBef>
              <a:spcAft>
                <a:spcPts val="0"/>
              </a:spcAft>
              <a:buClr>
                <a:schemeClr val="accent1"/>
              </a:buClr>
              <a:buSzPts val="2800"/>
              <a:buChar char="■"/>
              <a:defRPr sz="3733" i="1">
                <a:solidFill>
                  <a:schemeClr val="accent1"/>
                </a:solidFill>
              </a:defRPr>
            </a:lvl9pPr>
          </a:lstStyle>
          <a:p>
            <a:r>
              <a:rPr lang="en-US"/>
              <a:t>Quote author</a:t>
            </a:r>
            <a:endParaRPr/>
          </a:p>
        </p:txBody>
      </p:sp>
    </p:spTree>
    <p:extLst>
      <p:ext uri="{BB962C8B-B14F-4D97-AF65-F5344CB8AC3E}">
        <p14:creationId xmlns:p14="http://schemas.microsoft.com/office/powerpoint/2010/main" val="37511603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reak Slid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B75C-C526-1947-9192-A7B0402A81D2}"/>
              </a:ext>
            </a:extLst>
          </p:cNvPr>
          <p:cNvSpPr>
            <a:spLocks noGrp="1"/>
          </p:cNvSpPr>
          <p:nvPr>
            <p:ph type="title" hasCustomPrompt="1"/>
          </p:nvPr>
        </p:nvSpPr>
        <p:spPr>
          <a:xfrm>
            <a:off x="952500" y="3724244"/>
            <a:ext cx="4350238" cy="1943082"/>
          </a:xfrm>
        </p:spPr>
        <p:txBody>
          <a:bodyPr anchor="ctr" anchorCtr="0"/>
          <a:lstStyle>
            <a:lvl1pPr algn="l">
              <a:defRPr sz="4000"/>
            </a:lvl1pPr>
          </a:lstStyle>
          <a:p>
            <a:r>
              <a:rPr lang="en-US"/>
              <a:t>Break Slide Title</a:t>
            </a:r>
          </a:p>
        </p:txBody>
      </p:sp>
    </p:spTree>
    <p:extLst>
      <p:ext uri="{BB962C8B-B14F-4D97-AF65-F5344CB8AC3E}">
        <p14:creationId xmlns:p14="http://schemas.microsoft.com/office/powerpoint/2010/main" val="224454137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_Break Slid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B75C-C526-1947-9192-A7B0402A81D2}"/>
              </a:ext>
            </a:extLst>
          </p:cNvPr>
          <p:cNvSpPr>
            <a:spLocks noGrp="1"/>
          </p:cNvSpPr>
          <p:nvPr>
            <p:ph type="title" hasCustomPrompt="1"/>
          </p:nvPr>
        </p:nvSpPr>
        <p:spPr>
          <a:xfrm>
            <a:off x="952500" y="3724244"/>
            <a:ext cx="4350238" cy="1943082"/>
          </a:xfrm>
        </p:spPr>
        <p:txBody>
          <a:bodyPr anchor="ctr" anchorCtr="0"/>
          <a:lstStyle>
            <a:lvl1pPr algn="l">
              <a:defRPr sz="4000">
                <a:solidFill>
                  <a:schemeClr val="bg1"/>
                </a:solidFill>
              </a:defRPr>
            </a:lvl1pPr>
          </a:lstStyle>
          <a:p>
            <a:r>
              <a:rPr lang="en-US"/>
              <a:t>Break Slide Title</a:t>
            </a:r>
          </a:p>
        </p:txBody>
      </p:sp>
    </p:spTree>
    <p:extLst>
      <p:ext uri="{BB962C8B-B14F-4D97-AF65-F5344CB8AC3E}">
        <p14:creationId xmlns:p14="http://schemas.microsoft.com/office/powerpoint/2010/main" val="34099759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B75C-C526-1947-9192-A7B0402A81D2}"/>
              </a:ext>
            </a:extLst>
          </p:cNvPr>
          <p:cNvSpPr>
            <a:spLocks noGrp="1"/>
          </p:cNvSpPr>
          <p:nvPr>
            <p:ph type="title" hasCustomPrompt="1"/>
          </p:nvPr>
        </p:nvSpPr>
        <p:spPr>
          <a:xfrm>
            <a:off x="3397405" y="3465164"/>
            <a:ext cx="5397190" cy="1271588"/>
          </a:xfrm>
        </p:spPr>
        <p:txBody>
          <a:bodyPr anchor="ctr" anchorCtr="0"/>
          <a:lstStyle>
            <a:lvl1pPr algn="ctr">
              <a:defRPr/>
            </a:lvl1pPr>
          </a:lstStyle>
          <a:p>
            <a:r>
              <a:rPr lang="en-US"/>
              <a:t>End Slide Headline</a:t>
            </a:r>
          </a:p>
        </p:txBody>
      </p:sp>
      <p:sp>
        <p:nvSpPr>
          <p:cNvPr id="7" name="TextBox 6">
            <a:extLst>
              <a:ext uri="{FF2B5EF4-FFF2-40B4-BE49-F238E27FC236}">
                <a16:creationId xmlns:a16="http://schemas.microsoft.com/office/drawing/2014/main" id="{DBE38AFC-1953-6745-92C1-6037B1CC0681}"/>
              </a:ext>
            </a:extLst>
          </p:cNvPr>
          <p:cNvSpPr txBox="1"/>
          <p:nvPr userDrawn="1"/>
        </p:nvSpPr>
        <p:spPr>
          <a:xfrm>
            <a:off x="4044176" y="5349334"/>
            <a:ext cx="4103649" cy="400110"/>
          </a:xfrm>
          <a:prstGeom prst="rect">
            <a:avLst/>
          </a:prstGeom>
          <a:noFill/>
        </p:spPr>
        <p:txBody>
          <a:bodyPr wrap="square" rtlCol="0">
            <a:spAutoFit/>
          </a:bodyPr>
          <a:lstStyle/>
          <a:p>
            <a:pPr algn="ctr"/>
            <a:r>
              <a:rPr lang="en-US" sz="2000" b="0" i="0">
                <a:solidFill>
                  <a:schemeClr val="tx2"/>
                </a:solidFill>
                <a:latin typeface="IBM Plex Sans Light" panose="020B0403050203000203" pitchFamily="34" charset="0"/>
              </a:rPr>
              <a:t>www.turbonomic.com</a:t>
            </a:r>
          </a:p>
        </p:txBody>
      </p:sp>
      <p:pic>
        <p:nvPicPr>
          <p:cNvPr id="5" name="Picture 4" descr="Logo, icon&#10;&#10;Description automatically generated">
            <a:extLst>
              <a:ext uri="{FF2B5EF4-FFF2-40B4-BE49-F238E27FC236}">
                <a16:creationId xmlns:a16="http://schemas.microsoft.com/office/drawing/2014/main" id="{DEAC830A-8216-49E1-96B9-5EB08FA21B29}"/>
              </a:ext>
            </a:extLst>
          </p:cNvPr>
          <p:cNvPicPr>
            <a:picLocks noChangeAspect="1"/>
          </p:cNvPicPr>
          <p:nvPr userDrawn="1"/>
        </p:nvPicPr>
        <p:blipFill>
          <a:blip r:embed="rId3"/>
          <a:stretch>
            <a:fillRect/>
          </a:stretch>
        </p:blipFill>
        <p:spPr>
          <a:xfrm>
            <a:off x="5219151" y="2434235"/>
            <a:ext cx="1753696" cy="548640"/>
          </a:xfrm>
          <a:prstGeom prst="rect">
            <a:avLst/>
          </a:prstGeom>
        </p:spPr>
      </p:pic>
    </p:spTree>
    <p:extLst>
      <p:ext uri="{BB962C8B-B14F-4D97-AF65-F5344CB8AC3E}">
        <p14:creationId xmlns:p14="http://schemas.microsoft.com/office/powerpoint/2010/main" val="11033705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lvl1pPr>
              <a:defRPr b="0" i="0"/>
            </a:lvl1pPr>
          </a:lstStyle>
          <a:p>
            <a:r>
              <a:rPr lang="en-US"/>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304800" y="1499619"/>
            <a:ext cx="5486400" cy="4781127"/>
          </a:xfrm>
        </p:spPr>
        <p:txBody>
          <a:bodyPr/>
          <a:lstStyle>
            <a:lvl1pPr>
              <a:spcBef>
                <a:spcPts val="0"/>
              </a:spcBef>
              <a:defRPr sz="1867"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3"/>
          </p:nvPr>
        </p:nvSpPr>
        <p:spPr>
          <a:xfrm>
            <a:off x="6400800" y="1499619"/>
            <a:ext cx="5486400" cy="4781127"/>
          </a:xfrm>
        </p:spPr>
        <p:txBody>
          <a:bodyPr/>
          <a:lstStyle>
            <a:lvl1pPr>
              <a:spcBef>
                <a:spcPts val="0"/>
              </a:spcBef>
              <a:defRPr sz="1867"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8">
            <a:extLst>
              <a:ext uri="{FF2B5EF4-FFF2-40B4-BE49-F238E27FC236}">
                <a16:creationId xmlns:a16="http://schemas.microsoft.com/office/drawing/2014/main" id="{5E83A1CD-35AA-C244-8602-0C70A4395159}"/>
              </a:ext>
            </a:extLst>
          </p:cNvPr>
          <p:cNvSpPr>
            <a:spLocks noGrp="1"/>
          </p:cNvSpPr>
          <p:nvPr>
            <p:ph type="ftr" sz="quarter" idx="3"/>
          </p:nvPr>
        </p:nvSpPr>
        <p:spPr>
          <a:xfrm>
            <a:off x="304800" y="6435307"/>
            <a:ext cx="8534400" cy="182880"/>
          </a:xfrm>
          <a:prstGeom prst="rect">
            <a:avLst/>
          </a:prstGeom>
        </p:spPr>
        <p:txBody>
          <a:bodyPr vert="horz" lIns="0" tIns="0" rIns="0" bIns="0" rtlCol="0" anchor="ctr"/>
          <a:lstStyle>
            <a:lvl1pPr marL="0" marR="0" indent="0" algn="l" defTabSz="914377" rtl="0" eaLnBrk="1" fontAlgn="auto" latinLnBrk="0" hangingPunct="1">
              <a:lnSpc>
                <a:spcPct val="100000"/>
              </a:lnSpc>
              <a:spcBef>
                <a:spcPts val="0"/>
              </a:spcBef>
              <a:spcAft>
                <a:spcPts val="0"/>
              </a:spcAft>
              <a:buClrTx/>
              <a:buSzTx/>
              <a:buFontTx/>
              <a:buNone/>
              <a:tabLst/>
              <a:defRPr sz="800" b="0" i="0" baseline="0">
                <a:solidFill>
                  <a:schemeClr val="tx1"/>
                </a:solidFill>
                <a:latin typeface="IBM Plex Sans Regular"/>
                <a:ea typeface="IBM Plex Sans Regular"/>
                <a:cs typeface="Arial" charset="0"/>
              </a:defRPr>
            </a:lvl1pPr>
          </a:lstStyle>
          <a:p>
            <a:r>
              <a:rPr lang="en-US">
                <a:latin typeface="Arial" panose="020B0604020202020204" pitchFamily="34" charset="0"/>
              </a:rPr>
              <a:t>© 2020 Turbonomic</a:t>
            </a:r>
          </a:p>
        </p:txBody>
      </p:sp>
    </p:spTree>
    <p:extLst>
      <p:ext uri="{BB962C8B-B14F-4D97-AF65-F5344CB8AC3E}">
        <p14:creationId xmlns:p14="http://schemas.microsoft.com/office/powerpoint/2010/main" val="11556959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12401551" cy="3790949"/>
          </a:xfrm>
          <a:prstGeom prst="rect">
            <a:avLst/>
          </a:prstGeom>
          <a:solidFill>
            <a:schemeClr val="bg2"/>
          </a:solidFill>
        </p:spPr>
        <p:txBody>
          <a:bodyPr vert="horz" lIns="91420" tIns="45710" rIns="91420" bIns="45710"/>
          <a:lstStyle>
            <a:lvl1pPr marL="0" indent="0" algn="ctr">
              <a:buNone/>
              <a:defRPr sz="2933" baseline="0">
                <a:solidFill>
                  <a:schemeClr val="tx2"/>
                </a:solidFill>
                <a:latin typeface="+mj-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598380" y="4072691"/>
            <a:ext cx="11152315" cy="656655"/>
          </a:xfrm>
          <a:prstGeom prst="rect">
            <a:avLst/>
          </a:prstGeom>
        </p:spPr>
        <p:txBody>
          <a:bodyPr vert="horz" wrap="square">
            <a:spAutoFit/>
          </a:bodyPr>
          <a:lstStyle>
            <a:lvl1pPr marL="0" indent="0">
              <a:buNone/>
              <a:defRPr sz="4267" baseline="0">
                <a:solidFill>
                  <a:schemeClr val="tx2"/>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30900168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33"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67" b="0" i="0">
                <a:solidFill>
                  <a:srgbClr val="9AA0A0"/>
                </a:solidFill>
                <a:latin typeface="Arial"/>
                <a:cs typeface="Arial"/>
              </a:defRPr>
            </a:lvl1pPr>
          </a:lstStyle>
          <a:p>
            <a:pPr marL="16933">
              <a:spcBef>
                <a:spcPts val="33"/>
              </a:spcBef>
            </a:pPr>
            <a:r>
              <a:rPr lang="en-GB"/>
              <a:t>© </a:t>
            </a:r>
            <a:r>
              <a:rPr lang="en-GB" spc="20"/>
              <a:t>2020</a:t>
            </a:r>
            <a:r>
              <a:rPr lang="en-GB" spc="53"/>
              <a:t> </a:t>
            </a:r>
            <a:r>
              <a:rPr lang="en-GB" spc="20"/>
              <a:t>Turbonomic</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30293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theme" Target="../theme/theme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theme" Target="../theme/theme3.xml"/><Relationship Id="rId8"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theme" Target="../theme/theme4.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image" Target="../media/image24.png"/><Relationship Id="rId5" Type="http://schemas.openxmlformats.org/officeDocument/2006/relationships/slideLayout" Target="../slideLayouts/slideLayout104.xml"/><Relationship Id="rId10" Type="http://schemas.microsoft.com/office/2007/relationships/hdphoto" Target="../media/hdphoto1.wdp"/><Relationship Id="rId4" Type="http://schemas.openxmlformats.org/officeDocument/2006/relationships/slideLayout" Target="../slideLayouts/slideLayout103.xml"/><Relationship Id="rId9" Type="http://schemas.openxmlformats.org/officeDocument/2006/relationships/image" Target="../media/image2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theme" Target="../theme/theme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theme" Target="../theme/theme7.xml"/><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8" Type="http://schemas.openxmlformats.org/officeDocument/2006/relationships/slideLayout" Target="../slideLayouts/slideLayout133.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20" Type="http://schemas.openxmlformats.org/officeDocument/2006/relationships/slideLayout" Target="../slideLayouts/slideLayout145.xml"/><Relationship Id="rId41" Type="http://schemas.openxmlformats.org/officeDocument/2006/relationships/slideLayout" Target="../slideLayouts/slideLayout16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theme" Target="../theme/theme8.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3CD273-F233-544C-9E23-2BE9150934D8}"/>
              </a:ext>
            </a:extLst>
          </p:cNvPr>
          <p:cNvSpPr>
            <a:spLocks noGrp="1"/>
          </p:cNvSpPr>
          <p:nvPr>
            <p:ph type="title"/>
          </p:nvPr>
        </p:nvSpPr>
        <p:spPr>
          <a:xfrm>
            <a:off x="495300" y="492920"/>
            <a:ext cx="11201400" cy="1236446"/>
          </a:xfrm>
          <a:prstGeom prst="rect">
            <a:avLst/>
          </a:prstGeom>
        </p:spPr>
        <p:txBody>
          <a:bodyPr vert="horz" lIns="0" tIns="0" rIns="0" bIns="0" rtlCol="0" anchor="t" anchorCtr="0">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3529BD7-BA92-E140-91B2-AB2A99786615}"/>
              </a:ext>
            </a:extLst>
          </p:cNvPr>
          <p:cNvSpPr>
            <a:spLocks noGrp="1"/>
          </p:cNvSpPr>
          <p:nvPr>
            <p:ph type="body" idx="1"/>
          </p:nvPr>
        </p:nvSpPr>
        <p:spPr>
          <a:xfrm>
            <a:off x="495300" y="1864303"/>
            <a:ext cx="11201400" cy="4351338"/>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844255227"/>
      </p:ext>
    </p:extLst>
  </p:cSld>
  <p:clrMap bg1="lt1" tx1="dk1" bg2="lt2" tx2="dk2" accent1="accent1" accent2="accent2" accent3="accent3" accent4="accent4" accent5="accent5" accent6="accent6" hlink="hlink" folHlink="folHlink"/>
  <p:sldLayoutIdLst>
    <p:sldLayoutId id="2147483666" r:id="rId1"/>
    <p:sldLayoutId id="2147483665" r:id="rId2"/>
    <p:sldLayoutId id="2147483654" r:id="rId3"/>
    <p:sldLayoutId id="2147483660" r:id="rId4"/>
    <p:sldLayoutId id="2147483650" r:id="rId5"/>
    <p:sldLayoutId id="2147483651" r:id="rId6"/>
    <p:sldLayoutId id="2147483674" r:id="rId7"/>
    <p:sldLayoutId id="2147483675" r:id="rId8"/>
    <p:sldLayoutId id="2147483669" r:id="rId9"/>
    <p:sldLayoutId id="2147483673" r:id="rId10"/>
    <p:sldLayoutId id="2147483652" r:id="rId11"/>
    <p:sldLayoutId id="2147483670" r:id="rId12"/>
    <p:sldLayoutId id="2147483653" r:id="rId13"/>
    <p:sldLayoutId id="2147483661" r:id="rId14"/>
    <p:sldLayoutId id="2147483657" r:id="rId15"/>
    <p:sldLayoutId id="2147483655" r:id="rId16"/>
    <p:sldLayoutId id="2147483667" r:id="rId17"/>
    <p:sldLayoutId id="2147483671" r:id="rId18"/>
    <p:sldLayoutId id="2147483672" r:id="rId19"/>
    <p:sldLayoutId id="2147483668" r:id="rId20"/>
    <p:sldLayoutId id="2147483676" r:id="rId21"/>
    <p:sldLayoutId id="2147483756" r:id="rId22"/>
    <p:sldLayoutId id="2147483861" r:id="rId23"/>
  </p:sldLayoutIdLst>
  <p:hf hdr="0" dt="0"/>
  <p:txStyles>
    <p:titleStyle>
      <a:lvl1pPr algn="l" defTabSz="914400" rtl="0" eaLnBrk="1" latinLnBrk="0" hangingPunct="1">
        <a:lnSpc>
          <a:spcPct val="90000"/>
        </a:lnSpc>
        <a:spcBef>
          <a:spcPct val="0"/>
        </a:spcBef>
        <a:buNone/>
        <a:defRPr sz="2800" b="0" i="0" kern="1200">
          <a:solidFill>
            <a:schemeClr val="tx1"/>
          </a:solidFill>
          <a:latin typeface="IBM Plex Sans Light" panose="020B0403050203000203" pitchFamily="34" charset="0"/>
          <a:ea typeface="+mj-ea"/>
          <a:cs typeface="+mj-cs"/>
        </a:defRPr>
      </a:lvl1pPr>
    </p:titleStyle>
    <p:bodyStyle>
      <a:lvl1pPr marL="182880" indent="-182880" algn="l" defTabSz="914400" rtl="0" eaLnBrk="1" latinLnBrk="0" hangingPunct="1">
        <a:lnSpc>
          <a:spcPct val="100000"/>
        </a:lnSpc>
        <a:spcBef>
          <a:spcPts val="1000"/>
        </a:spcBef>
        <a:buClr>
          <a:schemeClr val="accent1"/>
        </a:buClr>
        <a:buFont typeface="Arial" panose="020B0604020202020204" pitchFamily="34" charset="0"/>
        <a:buChar char="•"/>
        <a:defRPr sz="1800" b="0" i="0" kern="1200">
          <a:solidFill>
            <a:schemeClr val="tx1"/>
          </a:solidFill>
          <a:latin typeface="IBM Plex Sans Light" panose="020B0403050203000203" pitchFamily="34" charset="0"/>
          <a:ea typeface="+mn-ea"/>
          <a:cs typeface="+mn-cs"/>
        </a:defRPr>
      </a:lvl1pPr>
      <a:lvl2pPr marL="365760" indent="-182880" algn="l" defTabSz="914400" rtl="0" eaLnBrk="1" latinLnBrk="0" hangingPunct="1">
        <a:lnSpc>
          <a:spcPct val="100000"/>
        </a:lnSpc>
        <a:spcBef>
          <a:spcPts val="500"/>
        </a:spcBef>
        <a:buClr>
          <a:schemeClr val="accent1"/>
        </a:buClr>
        <a:buFont typeface="Arial" panose="020B0604020202020204" pitchFamily="34" charset="0"/>
        <a:buChar char="•"/>
        <a:defRPr sz="1600" b="0" i="0" kern="1200">
          <a:solidFill>
            <a:schemeClr val="tx1"/>
          </a:solidFill>
          <a:latin typeface="IBM Plex Sans Light" panose="020B0403050203000203" pitchFamily="34" charset="0"/>
          <a:ea typeface="+mn-ea"/>
          <a:cs typeface="+mn-cs"/>
        </a:defRPr>
      </a:lvl2pPr>
      <a:lvl3pPr marL="548640" indent="-182880" algn="l" defTabSz="914400" rtl="0" eaLnBrk="1" latinLnBrk="0" hangingPunct="1">
        <a:lnSpc>
          <a:spcPct val="100000"/>
        </a:lnSpc>
        <a:spcBef>
          <a:spcPts val="500"/>
        </a:spcBef>
        <a:buClr>
          <a:schemeClr val="accent1"/>
        </a:buClr>
        <a:buFont typeface="Arial" panose="020B0604020202020204" pitchFamily="34" charset="0"/>
        <a:buChar char="•"/>
        <a:defRPr sz="1400" b="0" i="0" kern="1200">
          <a:solidFill>
            <a:schemeClr val="tx1"/>
          </a:solidFill>
          <a:latin typeface="IBM Plex Sans Light" panose="020B0403050203000203" pitchFamily="34" charset="0"/>
          <a:ea typeface="+mn-ea"/>
          <a:cs typeface="+mn-cs"/>
        </a:defRPr>
      </a:lvl3pPr>
      <a:lvl4pPr marL="73152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4pPr>
      <a:lvl5pPr marL="91440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12" userDrawn="1">
          <p15:clr>
            <a:srgbClr val="F26B43"/>
          </p15:clr>
        </p15:guide>
        <p15:guide id="4" pos="7368" userDrawn="1">
          <p15:clr>
            <a:srgbClr val="F26B43"/>
          </p15:clr>
        </p15:guide>
        <p15:guide id="5" orient="horz" pos="312" userDrawn="1">
          <p15:clr>
            <a:srgbClr val="F26B43"/>
          </p15:clr>
        </p15:guide>
        <p15:guide id="6" orient="horz" pos="412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3CD273-F233-544C-9E23-2BE9150934D8}"/>
              </a:ext>
            </a:extLst>
          </p:cNvPr>
          <p:cNvSpPr>
            <a:spLocks noGrp="1"/>
          </p:cNvSpPr>
          <p:nvPr>
            <p:ph type="title"/>
          </p:nvPr>
        </p:nvSpPr>
        <p:spPr>
          <a:xfrm>
            <a:off x="495300" y="492920"/>
            <a:ext cx="11201400" cy="1236446"/>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F3529BD7-BA92-E140-91B2-AB2A99786615}"/>
              </a:ext>
            </a:extLst>
          </p:cNvPr>
          <p:cNvSpPr>
            <a:spLocks noGrp="1"/>
          </p:cNvSpPr>
          <p:nvPr>
            <p:ph type="body" idx="1"/>
          </p:nvPr>
        </p:nvSpPr>
        <p:spPr>
          <a:xfrm>
            <a:off x="495300" y="1864303"/>
            <a:ext cx="1120140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4EBBAC8-3F4F-E946-A2DB-5935EC59CAF0}"/>
              </a:ext>
            </a:extLst>
          </p:cNvPr>
          <p:cNvSpPr>
            <a:spLocks noGrp="1"/>
          </p:cNvSpPr>
          <p:nvPr>
            <p:ph type="ftr" sz="quarter" idx="3"/>
          </p:nvPr>
        </p:nvSpPr>
        <p:spPr>
          <a:xfrm>
            <a:off x="495300" y="6482837"/>
            <a:ext cx="4247061" cy="187367"/>
          </a:xfrm>
          <a:prstGeom prst="rect">
            <a:avLst/>
          </a:prstGeom>
        </p:spPr>
        <p:txBody>
          <a:bodyPr vert="horz" lIns="0" tIns="0" rIns="0" bIns="0" rtlCol="0" anchor="ctr"/>
          <a:lstStyle>
            <a:lvl1pPr algn="l">
              <a:defRPr sz="700" b="0" i="0">
                <a:solidFill>
                  <a:schemeClr val="bg2">
                    <a:lumMod val="90000"/>
                  </a:schemeClr>
                </a:solidFill>
                <a:latin typeface="IBM Plex Sans Light" panose="020B0403050203000203" pitchFamily="34" charset="0"/>
              </a:defRPr>
            </a:lvl1pPr>
          </a:lstStyle>
          <a:p>
            <a:r>
              <a:rPr lang="en-US"/>
              <a:t>© 2021 Turbonomic, an IBM Company  |  Proprietary &amp; Confidential</a:t>
            </a:r>
          </a:p>
        </p:txBody>
      </p:sp>
      <p:sp>
        <p:nvSpPr>
          <p:cNvPr id="6" name="Slide Number Placeholder 5">
            <a:extLst>
              <a:ext uri="{FF2B5EF4-FFF2-40B4-BE49-F238E27FC236}">
                <a16:creationId xmlns:a16="http://schemas.microsoft.com/office/drawing/2014/main" id="{8ED14278-39EE-314E-A70F-E16A2D8215C5}"/>
              </a:ext>
            </a:extLst>
          </p:cNvPr>
          <p:cNvSpPr>
            <a:spLocks noGrp="1"/>
          </p:cNvSpPr>
          <p:nvPr>
            <p:ph type="sldNum" sz="quarter" idx="4"/>
          </p:nvPr>
        </p:nvSpPr>
        <p:spPr>
          <a:xfrm>
            <a:off x="8953500" y="6482837"/>
            <a:ext cx="2743200" cy="187367"/>
          </a:xfrm>
          <a:prstGeom prst="rect">
            <a:avLst/>
          </a:prstGeom>
        </p:spPr>
        <p:txBody>
          <a:bodyPr vert="horz" lIns="0" tIns="0" rIns="0" bIns="0" rtlCol="0" anchor="ctr"/>
          <a:lstStyle>
            <a:lvl1pPr algn="r">
              <a:defRPr sz="700" b="0" i="0">
                <a:solidFill>
                  <a:schemeClr val="bg2">
                    <a:lumMod val="90000"/>
                  </a:schemeClr>
                </a:solidFill>
                <a:latin typeface="IBM Plex Sans Light" panose="020B0403050203000203" pitchFamily="34" charset="0"/>
              </a:defRPr>
            </a:lvl1pPr>
          </a:lstStyle>
          <a:p>
            <a:fld id="{A873C3C9-BFA4-4D44-B8FC-BC14A9CD94D5}" type="slidenum">
              <a:rPr lang="en-US" smtClean="0"/>
              <a:pPr/>
              <a:t>‹#›</a:t>
            </a:fld>
            <a:endParaRPr lang="en-US"/>
          </a:p>
        </p:txBody>
      </p:sp>
    </p:spTree>
    <p:extLst>
      <p:ext uri="{BB962C8B-B14F-4D97-AF65-F5344CB8AC3E}">
        <p14:creationId xmlns:p14="http://schemas.microsoft.com/office/powerpoint/2010/main" val="212535318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Lst>
  <p:hf hdr="0" dt="0"/>
  <p:txStyles>
    <p:titleStyle>
      <a:lvl1pPr algn="l" defTabSz="914400" rtl="0" eaLnBrk="1" latinLnBrk="0" hangingPunct="1">
        <a:lnSpc>
          <a:spcPct val="90000"/>
        </a:lnSpc>
        <a:spcBef>
          <a:spcPct val="0"/>
        </a:spcBef>
        <a:buNone/>
        <a:defRPr sz="2800" b="0" i="0" kern="1200">
          <a:solidFill>
            <a:schemeClr val="tx1"/>
          </a:solidFill>
          <a:latin typeface="IBM Plex Sans Light" panose="020B0403050203000203" pitchFamily="34" charset="0"/>
          <a:ea typeface="+mj-ea"/>
          <a:cs typeface="+mj-cs"/>
        </a:defRPr>
      </a:lvl1pPr>
    </p:titleStyle>
    <p:bodyStyle>
      <a:lvl1pPr marL="182880" indent="-182880" algn="l" defTabSz="914400" rtl="0" eaLnBrk="1" latinLnBrk="0" hangingPunct="1">
        <a:lnSpc>
          <a:spcPct val="100000"/>
        </a:lnSpc>
        <a:spcBef>
          <a:spcPts val="1000"/>
        </a:spcBef>
        <a:buClr>
          <a:schemeClr val="accent1"/>
        </a:buClr>
        <a:buFont typeface="Arial" panose="020B0604020202020204" pitchFamily="34" charset="0"/>
        <a:buChar char="•"/>
        <a:defRPr sz="1800" b="0" i="0" kern="1200">
          <a:solidFill>
            <a:schemeClr val="tx1"/>
          </a:solidFill>
          <a:latin typeface="IBM Plex Sans Light" panose="020B0403050203000203" pitchFamily="34" charset="0"/>
          <a:ea typeface="+mn-ea"/>
          <a:cs typeface="+mn-cs"/>
        </a:defRPr>
      </a:lvl1pPr>
      <a:lvl2pPr marL="365760" indent="-182880" algn="l" defTabSz="914400" rtl="0" eaLnBrk="1" latinLnBrk="0" hangingPunct="1">
        <a:lnSpc>
          <a:spcPct val="100000"/>
        </a:lnSpc>
        <a:spcBef>
          <a:spcPts val="500"/>
        </a:spcBef>
        <a:buClr>
          <a:schemeClr val="accent1"/>
        </a:buClr>
        <a:buFont typeface="Arial" panose="020B0604020202020204" pitchFamily="34" charset="0"/>
        <a:buChar char="•"/>
        <a:defRPr sz="1600" b="0" i="0" kern="1200">
          <a:solidFill>
            <a:schemeClr val="tx1"/>
          </a:solidFill>
          <a:latin typeface="IBM Plex Sans Light" panose="020B0403050203000203" pitchFamily="34" charset="0"/>
          <a:ea typeface="+mn-ea"/>
          <a:cs typeface="+mn-cs"/>
        </a:defRPr>
      </a:lvl2pPr>
      <a:lvl3pPr marL="548640" indent="-182880" algn="l" defTabSz="914400" rtl="0" eaLnBrk="1" latinLnBrk="0" hangingPunct="1">
        <a:lnSpc>
          <a:spcPct val="100000"/>
        </a:lnSpc>
        <a:spcBef>
          <a:spcPts val="500"/>
        </a:spcBef>
        <a:buClr>
          <a:schemeClr val="accent1"/>
        </a:buClr>
        <a:buFont typeface="Arial" panose="020B0604020202020204" pitchFamily="34" charset="0"/>
        <a:buChar char="•"/>
        <a:defRPr sz="1400" b="0" i="0" kern="1200">
          <a:solidFill>
            <a:schemeClr val="tx1"/>
          </a:solidFill>
          <a:latin typeface="IBM Plex Sans Light" panose="020B0403050203000203" pitchFamily="34" charset="0"/>
          <a:ea typeface="+mn-ea"/>
          <a:cs typeface="+mn-cs"/>
        </a:defRPr>
      </a:lvl3pPr>
      <a:lvl4pPr marL="73152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4pPr>
      <a:lvl5pPr marL="91440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12">
          <p15:clr>
            <a:srgbClr val="F26B43"/>
          </p15:clr>
        </p15:guide>
        <p15:guide id="4" pos="7368">
          <p15:clr>
            <a:srgbClr val="F26B43"/>
          </p15:clr>
        </p15:guide>
        <p15:guide id="5" orient="horz" pos="312">
          <p15:clr>
            <a:srgbClr val="F26B43"/>
          </p15:clr>
        </p15:guide>
        <p15:guide id="6" orient="horz" pos="412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b="0" i="0">
                <a:solidFill>
                  <a:schemeClr val="tx1"/>
                </a:solidFill>
                <a:latin typeface="Arial" panose="020B0604020202020204" pitchFamily="34" charset="0"/>
              </a:defRPr>
            </a:lvl1pPr>
          </a:lstStyle>
          <a:p>
            <a:r>
              <a:rPr lang="en-US" dirty="0"/>
              <a:t>IBM Automation Ecosystem / April 2022 / © 2022 IBM Corporation</a:t>
            </a:r>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b="0" i="0">
                <a:solidFill>
                  <a:schemeClr val="tx1"/>
                </a:solidFill>
                <a:latin typeface="Arial" panose="020B0604020202020204"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92682750"/>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Lst>
  <p:hf hdr="0" dt="0"/>
  <p:txStyles>
    <p:titleStyle>
      <a:lvl1pPr algn="l" rtl="0" eaLnBrk="1" fontAlgn="base" hangingPunct="1">
        <a:lnSpc>
          <a:spcPct val="90000"/>
        </a:lnSpc>
        <a:spcBef>
          <a:spcPct val="0"/>
        </a:spcBef>
        <a:spcAft>
          <a:spcPct val="0"/>
        </a:spcAft>
        <a:defRPr sz="32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1467"/>
        </a:spcBef>
        <a:spcAft>
          <a:spcPct val="0"/>
        </a:spcAft>
        <a:buClr>
          <a:schemeClr val="tx1"/>
        </a:buClr>
        <a:buSzPct val="100000"/>
        <a:buFont typeface="IBM Plex Sans" charset="-120"/>
        <a:buChar char="–"/>
        <a:tabLst/>
        <a:defRPr sz="1867" b="0" i="0">
          <a:solidFill>
            <a:schemeClr val="tx1"/>
          </a:solidFill>
          <a:latin typeface="Arial" panose="020B0604020202020204" pitchFamily="34" charset="0"/>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1467"/>
        </a:spcBef>
        <a:spcAft>
          <a:spcPct val="0"/>
        </a:spcAft>
        <a:buClr>
          <a:schemeClr val="tx1"/>
        </a:buClr>
        <a:buSzPct val="100000"/>
        <a:buFont typeface="IBM Plex Sans" panose="020B0604020202020204" pitchFamily="34" charset="0"/>
        <a:buChar char="•"/>
        <a:tabLst/>
        <a:defRPr sz="1867" b="0" i="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1467"/>
        </a:spcBef>
        <a:spcAft>
          <a:spcPct val="0"/>
        </a:spcAft>
        <a:buClr>
          <a:schemeClr val="tx1"/>
        </a:buClr>
        <a:buSzPct val="100000"/>
        <a:buFont typeface="IBM Plex Sans" charset="-120"/>
        <a:buChar char="–"/>
        <a:tabLst/>
        <a:defRPr sz="1867" b="0" i="0" baseline="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1467"/>
        </a:spcBef>
        <a:spcAft>
          <a:spcPct val="0"/>
        </a:spcAft>
        <a:buClr>
          <a:schemeClr val="tx1"/>
        </a:buClr>
        <a:buFont typeface="IBM Plex Sans" charset="-120"/>
        <a:buChar char="»"/>
        <a:tabLst/>
        <a:defRPr sz="1867" b="0" i="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3CD273-F233-544C-9E23-2BE9150934D8}"/>
              </a:ext>
            </a:extLst>
          </p:cNvPr>
          <p:cNvSpPr>
            <a:spLocks noGrp="1"/>
          </p:cNvSpPr>
          <p:nvPr>
            <p:ph type="title"/>
          </p:nvPr>
        </p:nvSpPr>
        <p:spPr>
          <a:xfrm>
            <a:off x="495300" y="492920"/>
            <a:ext cx="11201400" cy="1236446"/>
          </a:xfrm>
          <a:prstGeom prst="rect">
            <a:avLst/>
          </a:prstGeom>
        </p:spPr>
        <p:txBody>
          <a:bodyPr vert="horz" lIns="0" tIns="0" rIns="0" bIns="0" rtlCol="0" anchor="t" anchorCtr="0">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3529BD7-BA92-E140-91B2-AB2A99786615}"/>
              </a:ext>
            </a:extLst>
          </p:cNvPr>
          <p:cNvSpPr>
            <a:spLocks noGrp="1"/>
          </p:cNvSpPr>
          <p:nvPr>
            <p:ph type="body" idx="1"/>
          </p:nvPr>
        </p:nvSpPr>
        <p:spPr>
          <a:xfrm>
            <a:off x="495300" y="1864303"/>
            <a:ext cx="11201400" cy="4351338"/>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08786547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Lst>
  <p:hf hdr="0" dt="0"/>
  <p:txStyles>
    <p:titleStyle>
      <a:lvl1pPr algn="l" defTabSz="914400" rtl="0" eaLnBrk="1" latinLnBrk="0" hangingPunct="1">
        <a:lnSpc>
          <a:spcPct val="90000"/>
        </a:lnSpc>
        <a:spcBef>
          <a:spcPct val="0"/>
        </a:spcBef>
        <a:buNone/>
        <a:defRPr sz="2800" b="0" i="0" kern="1200">
          <a:solidFill>
            <a:schemeClr val="tx1"/>
          </a:solidFill>
          <a:latin typeface="IBM Plex Sans Light" panose="020B0403050203000203" pitchFamily="34" charset="0"/>
          <a:ea typeface="+mj-ea"/>
          <a:cs typeface="+mj-cs"/>
        </a:defRPr>
      </a:lvl1pPr>
    </p:titleStyle>
    <p:bodyStyle>
      <a:lvl1pPr marL="182880" indent="-182880" algn="l" defTabSz="914400" rtl="0" eaLnBrk="1" latinLnBrk="0" hangingPunct="1">
        <a:lnSpc>
          <a:spcPct val="100000"/>
        </a:lnSpc>
        <a:spcBef>
          <a:spcPts val="1000"/>
        </a:spcBef>
        <a:buClr>
          <a:schemeClr val="accent1"/>
        </a:buClr>
        <a:buFont typeface="Arial" panose="020B0604020202020204" pitchFamily="34" charset="0"/>
        <a:buChar char="•"/>
        <a:defRPr sz="1800" b="0" i="0" kern="1200">
          <a:solidFill>
            <a:schemeClr val="tx1"/>
          </a:solidFill>
          <a:latin typeface="IBM Plex Sans Light" panose="020B0403050203000203" pitchFamily="34" charset="0"/>
          <a:ea typeface="+mn-ea"/>
          <a:cs typeface="+mn-cs"/>
        </a:defRPr>
      </a:lvl1pPr>
      <a:lvl2pPr marL="365760" indent="-182880" algn="l" defTabSz="914400" rtl="0" eaLnBrk="1" latinLnBrk="0" hangingPunct="1">
        <a:lnSpc>
          <a:spcPct val="100000"/>
        </a:lnSpc>
        <a:spcBef>
          <a:spcPts val="500"/>
        </a:spcBef>
        <a:buClr>
          <a:schemeClr val="accent1"/>
        </a:buClr>
        <a:buFont typeface="Arial" panose="020B0604020202020204" pitchFamily="34" charset="0"/>
        <a:buChar char="•"/>
        <a:defRPr sz="1600" b="0" i="0" kern="1200">
          <a:solidFill>
            <a:schemeClr val="tx1"/>
          </a:solidFill>
          <a:latin typeface="IBM Plex Sans Light" panose="020B0403050203000203" pitchFamily="34" charset="0"/>
          <a:ea typeface="+mn-ea"/>
          <a:cs typeface="+mn-cs"/>
        </a:defRPr>
      </a:lvl2pPr>
      <a:lvl3pPr marL="548640" indent="-182880" algn="l" defTabSz="914400" rtl="0" eaLnBrk="1" latinLnBrk="0" hangingPunct="1">
        <a:lnSpc>
          <a:spcPct val="100000"/>
        </a:lnSpc>
        <a:spcBef>
          <a:spcPts val="500"/>
        </a:spcBef>
        <a:buClr>
          <a:schemeClr val="accent1"/>
        </a:buClr>
        <a:buFont typeface="Arial" panose="020B0604020202020204" pitchFamily="34" charset="0"/>
        <a:buChar char="•"/>
        <a:defRPr sz="1400" b="0" i="0" kern="1200">
          <a:solidFill>
            <a:schemeClr val="tx1"/>
          </a:solidFill>
          <a:latin typeface="IBM Plex Sans Light" panose="020B0403050203000203" pitchFamily="34" charset="0"/>
          <a:ea typeface="+mn-ea"/>
          <a:cs typeface="+mn-cs"/>
        </a:defRPr>
      </a:lvl3pPr>
      <a:lvl4pPr marL="73152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4pPr>
      <a:lvl5pPr marL="91440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12">
          <p15:clr>
            <a:srgbClr val="F26B43"/>
          </p15:clr>
        </p15:guide>
        <p15:guide id="4" pos="7368">
          <p15:clr>
            <a:srgbClr val="F26B43"/>
          </p15:clr>
        </p15:guide>
        <p15:guide id="5" orient="horz" pos="312">
          <p15:clr>
            <a:srgbClr val="F26B43"/>
          </p15:clr>
        </p15:guide>
        <p15:guide id="6" orient="horz" pos="412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9" cstate="screen">
            <a:extLst>
              <a:ext uri="{BEBA8EAE-BF5A-486C-A8C5-ECC9F3942E4B}">
                <a14:imgProps xmlns:a14="http://schemas.microsoft.com/office/drawing/2010/main">
                  <a14:imgLayer r:embed="rId10">
                    <a14:imgEffect>
                      <a14:brightnessContrast bright="-73000" contrast="27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p:cNvPicPr>
            <a:picLocks noChangeAspect="1"/>
          </p:cNvPicPr>
          <p:nvPr userDrawn="1"/>
        </p:nvPicPr>
        <p:blipFill>
          <a:blip r:embed="rId11" cstate="screen">
            <a:extLst>
              <a:ext uri="{28A0092B-C50C-407E-A947-70E740481C1C}">
                <a14:useLocalDpi xmlns:a14="http://schemas.microsoft.com/office/drawing/2010/main"/>
              </a:ext>
            </a:extLst>
          </a:blip>
          <a:srcRect/>
          <a:stretch/>
        </p:blipFill>
        <p:spPr>
          <a:xfrm>
            <a:off x="151815" y="6307178"/>
            <a:ext cx="1252380" cy="391709"/>
          </a:xfrm>
          <a:prstGeom prst="rect">
            <a:avLst/>
          </a:prstGeom>
        </p:spPr>
      </p:pic>
      <p:sp>
        <p:nvSpPr>
          <p:cNvPr id="6" name="TextBox 5"/>
          <p:cNvSpPr txBox="1"/>
          <p:nvPr userDrawn="1"/>
        </p:nvSpPr>
        <p:spPr>
          <a:xfrm>
            <a:off x="10623428" y="6356755"/>
            <a:ext cx="1366080" cy="276999"/>
          </a:xfrm>
          <a:prstGeom prst="rect">
            <a:avLst/>
          </a:prstGeom>
          <a:noFill/>
        </p:spPr>
        <p:txBody>
          <a:bodyPr wrap="none" rtlCol="0">
            <a:spAutoFit/>
          </a:bodyPr>
          <a:lstStyle/>
          <a:p>
            <a:r>
              <a:rPr lang="en-US" sz="1200" b="1" dirty="0">
                <a:solidFill>
                  <a:srgbClr val="262626">
                    <a:lumMod val="10000"/>
                    <a:lumOff val="90000"/>
                  </a:srgbClr>
                </a:solidFill>
              </a:rPr>
              <a:t>turbonomic</a:t>
            </a:r>
            <a:r>
              <a:rPr lang="en-US" sz="1200" dirty="0">
                <a:solidFill>
                  <a:srgbClr val="262626">
                    <a:lumMod val="10000"/>
                    <a:lumOff val="90000"/>
                  </a:srgbClr>
                </a:solidFill>
              </a:rPr>
              <a:t>.com</a:t>
            </a:r>
          </a:p>
        </p:txBody>
      </p:sp>
    </p:spTree>
    <p:extLst>
      <p:ext uri="{BB962C8B-B14F-4D97-AF65-F5344CB8AC3E}">
        <p14:creationId xmlns:p14="http://schemas.microsoft.com/office/powerpoint/2010/main" val="2549824197"/>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Lst>
  <p:transition>
    <p:fade/>
  </p:transition>
  <p:hf hdr="0" ftr="0" dt="0"/>
  <p:txStyles>
    <p:titleStyle>
      <a:lvl1pPr algn="l" defTabSz="1219170" rtl="0" eaLnBrk="1" latinLnBrk="0" hangingPunct="1">
        <a:lnSpc>
          <a:spcPct val="90000"/>
        </a:lnSpc>
        <a:spcBef>
          <a:spcPct val="0"/>
        </a:spcBef>
        <a:buNone/>
        <a:defRPr sz="5867" kern="1200">
          <a:solidFill>
            <a:schemeClr val="tx1"/>
          </a:solidFill>
          <a:latin typeface="Rockwell" panose="02060603020205020403" pitchFamily="18" charset="0"/>
          <a:ea typeface="+mj-ea"/>
          <a:cs typeface="+mj-cs"/>
        </a:defRPr>
      </a:lvl1pPr>
    </p:titleStyle>
    <p:bodyStyle>
      <a:lvl1pPr marL="0" indent="0" algn="l" defTabSz="1219170" rtl="0" eaLnBrk="1" latinLnBrk="0" hangingPunct="1">
        <a:lnSpc>
          <a:spcPct val="90000"/>
        </a:lnSpc>
        <a:spcBef>
          <a:spcPts val="1333"/>
        </a:spcBef>
        <a:buFont typeface="Arial" panose="020B0604020202020204" pitchFamily="34" charset="0"/>
        <a:buNone/>
        <a:defRPr sz="3733" kern="1200">
          <a:solidFill>
            <a:schemeClr val="tx1"/>
          </a:solidFill>
          <a:latin typeface="Rockwell" panose="02060603020205020403" pitchFamily="18" charset="0"/>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tx1"/>
                </a:solidFill>
                <a:latin typeface="IBM Plex Sans" panose="020B0503050203000203" pitchFamily="34" charset="0"/>
              </a:defRPr>
            </a:lvl1pPr>
          </a:lstStyle>
          <a:p>
            <a:r>
              <a:rPr lang="en-US"/>
              <a:t>©IBM Corporation | IBM Automation | IBM Confidential - Do Not Distribute</a:t>
            </a:r>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2144891"/>
      </p:ext>
    </p:extLst>
  </p:cSld>
  <p:clrMap bg1="dk1" tx1="lt1" bg2="dk2"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tx1"/>
        </a:buClr>
        <a:buSzPct val="100000"/>
        <a:buFont typeface="IBM Plex Sans"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tx1"/>
        </a:buClr>
        <a:buSzPct val="100000"/>
        <a:buFont typeface="IBM Plex Sans"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tx1"/>
        </a:buClr>
        <a:buSzPct val="100000"/>
        <a:buFont typeface="IBM Plex Sans"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tx1"/>
        </a:buClr>
        <a:buFont typeface="IBM Plex Sans"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400801"/>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b="0" i="0">
                <a:solidFill>
                  <a:schemeClr val="tx1"/>
                </a:solidFill>
                <a:latin typeface="IBM Plex Sans" panose="020B0503050203000203" pitchFamily="34" charset="0"/>
              </a:defRPr>
            </a:lvl1pPr>
          </a:lstStyle>
          <a:p>
            <a:r>
              <a:rPr lang="en-US"/>
              <a:t>Group Name / DOC ID / Month XX, 2022 / © 2022 IBM Corporation</a:t>
            </a:r>
            <a:endParaRPr lang="en-US" dirty="0"/>
          </a:p>
        </p:txBody>
      </p:sp>
      <p:sp>
        <p:nvSpPr>
          <p:cNvPr id="8" name="Slide Number Placeholder"/>
          <p:cNvSpPr>
            <a:spLocks noGrp="1"/>
          </p:cNvSpPr>
          <p:nvPr>
            <p:ph type="sldNum" sz="quarter" idx="4"/>
          </p:nvPr>
        </p:nvSpPr>
        <p:spPr>
          <a:xfrm>
            <a:off x="9448802" y="6400801"/>
            <a:ext cx="2438309" cy="222249"/>
          </a:xfrm>
          <a:prstGeom prst="rect">
            <a:avLst/>
          </a:prstGeom>
        </p:spPr>
        <p:txBody>
          <a:bodyPr vert="horz" lIns="0" tIns="0" rIns="0" bIns="0" rtlCol="0" anchor="ctr"/>
          <a:lstStyle>
            <a:lvl1pPr algn="r">
              <a:defRPr sz="8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70624339"/>
      </p:ext>
    </p:extLst>
  </p:cSld>
  <p:clrMap bg1="dk1" tx1="lt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 id="2147483809" r:id="rId24"/>
    <p:sldLayoutId id="2147483810" r:id="rId25"/>
    <p:sldLayoutId id="2147483811" r:id="rId26"/>
    <p:sldLayoutId id="2147483812" r:id="rId27"/>
    <p:sldLayoutId id="2147483813" r:id="rId28"/>
    <p:sldLayoutId id="2147483814" r:id="rId29"/>
    <p:sldLayoutId id="2147483815" r:id="rId30"/>
    <p:sldLayoutId id="2147483816" r:id="rId31"/>
    <p:sldLayoutId id="2147483817" r:id="rId32"/>
    <p:sldLayoutId id="2147483818" r:id="rId33"/>
    <p:sldLayoutId id="2147483819" r:id="rId34"/>
    <p:sldLayoutId id="2147483820" r:id="rId35"/>
    <p:sldLayoutId id="2147483821" r:id="rId36"/>
    <p:sldLayoutId id="2147483822" r:id="rId37"/>
    <p:sldLayoutId id="2147483823" r:id="rId38"/>
    <p:sldLayoutId id="2147483824" r:id="rId39"/>
    <p:sldLayoutId id="2147483825" r:id="rId40"/>
    <p:sldLayoutId id="2147483826" r:id="rId41"/>
    <p:sldLayoutId id="2147483827" r:id="rId42"/>
    <p:sldLayoutId id="2147483828" r:id="rId43"/>
    <p:sldLayoutId id="2147483829" r:id="rId44"/>
    <p:sldLayoutId id="2147483830" r:id="rId45"/>
    <p:sldLayoutId id="2147483831" r:id="rId46"/>
  </p:sldLayoutIdLst>
  <p:hf hdr="0" dt="0"/>
  <p:txStyles>
    <p:titleStyle>
      <a:lvl1pPr algn="l" rtl="0" eaLnBrk="1" fontAlgn="base" hangingPunct="1">
        <a:lnSpc>
          <a:spcPct val="90000"/>
        </a:lnSpc>
        <a:spcBef>
          <a:spcPct val="0"/>
        </a:spcBef>
        <a:spcAft>
          <a:spcPct val="0"/>
        </a:spcAft>
        <a:defRPr sz="3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Light" pitchFamily="34" charset="0"/>
        </a:defRPr>
      </a:lvl2pPr>
      <a:lvl3pPr algn="l" rtl="0" eaLnBrk="1" fontAlgn="base" hangingPunct="1">
        <a:lnSpc>
          <a:spcPct val="90000"/>
        </a:lnSpc>
        <a:spcBef>
          <a:spcPct val="0"/>
        </a:spcBef>
        <a:spcAft>
          <a:spcPct val="0"/>
        </a:spcAft>
        <a:defRPr sz="2960">
          <a:solidFill>
            <a:srgbClr val="191919"/>
          </a:solidFill>
          <a:latin typeface="IBM Plex Sans Light" pitchFamily="34" charset="0"/>
        </a:defRPr>
      </a:lvl3pPr>
      <a:lvl4pPr algn="l" rtl="0" eaLnBrk="1" fontAlgn="base" hangingPunct="1">
        <a:lnSpc>
          <a:spcPct val="90000"/>
        </a:lnSpc>
        <a:spcBef>
          <a:spcPct val="0"/>
        </a:spcBef>
        <a:spcAft>
          <a:spcPct val="0"/>
        </a:spcAft>
        <a:defRPr sz="2960">
          <a:solidFill>
            <a:srgbClr val="191919"/>
          </a:solidFill>
          <a:latin typeface="IBM Plex Sans Light" pitchFamily="34" charset="0"/>
        </a:defRPr>
      </a:lvl4pPr>
      <a:lvl5pPr algn="l" rtl="0" eaLnBrk="1" fontAlgn="base" hangingPunct="1">
        <a:lnSpc>
          <a:spcPct val="90000"/>
        </a:lnSpc>
        <a:spcBef>
          <a:spcPct val="0"/>
        </a:spcBef>
        <a:spcAft>
          <a:spcPct val="0"/>
        </a:spcAft>
        <a:defRPr sz="2960">
          <a:solidFill>
            <a:srgbClr val="191919"/>
          </a:solidFill>
          <a:latin typeface="IBM Plex Sans Light"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Light"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Light"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Light"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Light" pitchFamily="34" charset="0"/>
        </a:defRPr>
      </a:lvl9pPr>
    </p:titleStyle>
    <p:bodyStyle>
      <a:lvl1pPr marL="0" indent="0" algn="l" rtl="0" eaLnBrk="1" fontAlgn="base" hangingPunct="1">
        <a:lnSpc>
          <a:spcPct val="100000"/>
        </a:lnSpc>
        <a:spcBef>
          <a:spcPts val="1467"/>
        </a:spcBef>
        <a:spcAft>
          <a:spcPct val="0"/>
        </a:spcAft>
        <a:buClr>
          <a:srgbClr val="001141"/>
        </a:buClr>
        <a:buSzPct val="90000"/>
        <a:buFont typeface="IBM Plex Sans Light" pitchFamily="2" charset="2"/>
        <a:buNone/>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228597" indent="-231642"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457195" indent="-231642" algn="l" rtl="0" eaLnBrk="1" fontAlgn="base" hangingPunct="1">
        <a:lnSpc>
          <a:spcPct val="100000"/>
        </a:lnSpc>
        <a:spcBef>
          <a:spcPts val="1467"/>
        </a:spcBef>
        <a:spcAft>
          <a:spcPct val="0"/>
        </a:spcAft>
        <a:buClr>
          <a:srgbClr val="001141"/>
        </a:buClr>
        <a:buSzPct val="100000"/>
        <a:buFont typeface="IBM Plex Sans Light" panose="020B0604020202020204" pitchFamily="34" charset="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838190" indent="-231642"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071020" indent="-231642" algn="l" rtl="0" eaLnBrk="1" fontAlgn="base" hangingPunct="1">
        <a:lnSpc>
          <a:spcPct val="100000"/>
        </a:lnSpc>
        <a:spcBef>
          <a:spcPts val="1467"/>
        </a:spcBef>
        <a:spcAft>
          <a:spcPct val="0"/>
        </a:spcAft>
        <a:buClr>
          <a:srgbClr val="001141"/>
        </a:buClr>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Light"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Light"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Light"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Light"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p:nvSpPr>
        <p:spPr bwMode="ltGray">
          <a:xfrm>
            <a:off x="636906" y="6322205"/>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dirty="0">
                <a:solidFill>
                  <a:schemeClr val="bg2">
                    <a:lumMod val="65000"/>
                  </a:schemeClr>
                </a:solidFill>
                <a:latin typeface="+mn-lt"/>
                <a:ea typeface="+mn-ea"/>
                <a:cs typeface="CiscoSans Thin"/>
              </a:rPr>
              <a:t>© 2018  Cisco and/or its affiliates. All rights reserved.   Cisco Partner Confidential</a:t>
            </a:r>
          </a:p>
        </p:txBody>
      </p:sp>
    </p:spTree>
    <p:extLst>
      <p:ext uri="{BB962C8B-B14F-4D97-AF65-F5344CB8AC3E}">
        <p14:creationId xmlns:p14="http://schemas.microsoft.com/office/powerpoint/2010/main" val="122376323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 id="2147483853" r:id="rId21"/>
    <p:sldLayoutId id="2147483854" r:id="rId22"/>
    <p:sldLayoutId id="2147483855" r:id="rId23"/>
    <p:sldLayoutId id="2147483856" r:id="rId24"/>
    <p:sldLayoutId id="2147483857" r:id="rId25"/>
    <p:sldLayoutId id="2147483858" r:id="rId26"/>
    <p:sldLayoutId id="2147483859" r:id="rId27"/>
    <p:sldLayoutId id="2147483860" r:id="rId28"/>
  </p:sldLayoutIdLst>
  <p:txStyles>
    <p:titleStyle>
      <a:lvl1pPr algn="l" defTabSz="912261" rtl="0" eaLnBrk="1" fontAlgn="base" hangingPunct="1">
        <a:lnSpc>
          <a:spcPct val="80000"/>
        </a:lnSpc>
        <a:spcBef>
          <a:spcPct val="0"/>
        </a:spcBef>
        <a:spcAft>
          <a:spcPct val="0"/>
        </a:spcAft>
        <a:defRPr lang="en-US" sz="3733" b="0" i="0" kern="1200" dirty="0">
          <a:solidFill>
            <a:schemeClr val="tx2"/>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05.svg"/><Relationship Id="rId11" Type="http://schemas.openxmlformats.org/officeDocument/2006/relationships/image" Target="../media/image110.emf"/><Relationship Id="rId5" Type="http://schemas.openxmlformats.org/officeDocument/2006/relationships/image" Target="../media/image104.png"/><Relationship Id="rId10" Type="http://schemas.openxmlformats.org/officeDocument/2006/relationships/image" Target="../media/image109.svg"/><Relationship Id="rId4" Type="http://schemas.openxmlformats.org/officeDocument/2006/relationships/image" Target="../media/image103.svg"/><Relationship Id="rId9" Type="http://schemas.openxmlformats.org/officeDocument/2006/relationships/image" Target="../media/image108.png"/></Relationships>
</file>

<file path=ppt/slides/_rels/slide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20.svg"/><Relationship Id="rId13" Type="http://schemas.openxmlformats.org/officeDocument/2006/relationships/image" Target="../media/image125.png"/><Relationship Id="rId18" Type="http://schemas.openxmlformats.org/officeDocument/2006/relationships/image" Target="../media/image130.svg"/><Relationship Id="rId26" Type="http://schemas.openxmlformats.org/officeDocument/2006/relationships/image" Target="../media/image138.svg"/><Relationship Id="rId3" Type="http://schemas.openxmlformats.org/officeDocument/2006/relationships/image" Target="../media/image115.png"/><Relationship Id="rId21" Type="http://schemas.openxmlformats.org/officeDocument/2006/relationships/image" Target="../media/image133.png"/><Relationship Id="rId7" Type="http://schemas.openxmlformats.org/officeDocument/2006/relationships/image" Target="../media/image119.png"/><Relationship Id="rId12" Type="http://schemas.openxmlformats.org/officeDocument/2006/relationships/image" Target="../media/image124.svg"/><Relationship Id="rId17" Type="http://schemas.openxmlformats.org/officeDocument/2006/relationships/image" Target="../media/image129.png"/><Relationship Id="rId25" Type="http://schemas.openxmlformats.org/officeDocument/2006/relationships/image" Target="../media/image137.png"/><Relationship Id="rId2" Type="http://schemas.openxmlformats.org/officeDocument/2006/relationships/image" Target="../media/image114.jpeg"/><Relationship Id="rId16" Type="http://schemas.openxmlformats.org/officeDocument/2006/relationships/image" Target="../media/image128.svg"/><Relationship Id="rId20" Type="http://schemas.openxmlformats.org/officeDocument/2006/relationships/image" Target="../media/image132.svg"/><Relationship Id="rId1" Type="http://schemas.openxmlformats.org/officeDocument/2006/relationships/slideLayout" Target="../slideLayouts/slideLayout3.xml"/><Relationship Id="rId6" Type="http://schemas.openxmlformats.org/officeDocument/2006/relationships/image" Target="../media/image118.svg"/><Relationship Id="rId11" Type="http://schemas.openxmlformats.org/officeDocument/2006/relationships/image" Target="../media/image123.png"/><Relationship Id="rId24" Type="http://schemas.openxmlformats.org/officeDocument/2006/relationships/image" Target="../media/image136.svg"/><Relationship Id="rId5" Type="http://schemas.openxmlformats.org/officeDocument/2006/relationships/image" Target="../media/image117.png"/><Relationship Id="rId15" Type="http://schemas.openxmlformats.org/officeDocument/2006/relationships/image" Target="../media/image127.png"/><Relationship Id="rId23" Type="http://schemas.openxmlformats.org/officeDocument/2006/relationships/image" Target="../media/image135.png"/><Relationship Id="rId10" Type="http://schemas.openxmlformats.org/officeDocument/2006/relationships/image" Target="../media/image122.svg"/><Relationship Id="rId19" Type="http://schemas.openxmlformats.org/officeDocument/2006/relationships/image" Target="../media/image131.png"/><Relationship Id="rId4" Type="http://schemas.openxmlformats.org/officeDocument/2006/relationships/image" Target="../media/image116.svg"/><Relationship Id="rId9" Type="http://schemas.openxmlformats.org/officeDocument/2006/relationships/image" Target="../media/image121.png"/><Relationship Id="rId14" Type="http://schemas.openxmlformats.org/officeDocument/2006/relationships/image" Target="../media/image126.svg"/><Relationship Id="rId22" Type="http://schemas.openxmlformats.org/officeDocument/2006/relationships/image" Target="../media/image134.svg"/><Relationship Id="rId27" Type="http://schemas.openxmlformats.org/officeDocument/2006/relationships/image" Target="../media/image139.jpg"/></Relationships>
</file>

<file path=ppt/slides/_rels/slide14.xml.rels><?xml version="1.0" encoding="UTF-8" standalone="yes"?>
<Relationships xmlns="http://schemas.openxmlformats.org/package/2006/relationships"><Relationship Id="rId13" Type="http://schemas.openxmlformats.org/officeDocument/2006/relationships/image" Target="../media/image151.png"/><Relationship Id="rId18" Type="http://schemas.openxmlformats.org/officeDocument/2006/relationships/image" Target="../media/image156.tiff"/><Relationship Id="rId26" Type="http://schemas.openxmlformats.org/officeDocument/2006/relationships/image" Target="../media/image164.tiff"/><Relationship Id="rId39" Type="http://schemas.openxmlformats.org/officeDocument/2006/relationships/image" Target="../media/image176.jpeg"/><Relationship Id="rId21" Type="http://schemas.openxmlformats.org/officeDocument/2006/relationships/image" Target="../media/image159.tiff"/><Relationship Id="rId34" Type="http://schemas.openxmlformats.org/officeDocument/2006/relationships/image" Target="../media/image171.png"/><Relationship Id="rId42" Type="http://schemas.openxmlformats.org/officeDocument/2006/relationships/image" Target="../media/image179.jpg"/><Relationship Id="rId7" Type="http://schemas.openxmlformats.org/officeDocument/2006/relationships/image" Target="../media/image145.png"/><Relationship Id="rId2" Type="http://schemas.openxmlformats.org/officeDocument/2006/relationships/image" Target="../media/image140.tiff"/><Relationship Id="rId16" Type="http://schemas.openxmlformats.org/officeDocument/2006/relationships/image" Target="../media/image154.png"/><Relationship Id="rId20" Type="http://schemas.openxmlformats.org/officeDocument/2006/relationships/image" Target="../media/image158.png"/><Relationship Id="rId29" Type="http://schemas.openxmlformats.org/officeDocument/2006/relationships/image" Target="../media/image167.png"/><Relationship Id="rId41" Type="http://schemas.openxmlformats.org/officeDocument/2006/relationships/image" Target="../media/image178.png"/><Relationship Id="rId1" Type="http://schemas.openxmlformats.org/officeDocument/2006/relationships/slideLayout" Target="../slideLayouts/slideLayout4.xml"/><Relationship Id="rId6" Type="http://schemas.openxmlformats.org/officeDocument/2006/relationships/image" Target="../media/image144.png"/><Relationship Id="rId11" Type="http://schemas.openxmlformats.org/officeDocument/2006/relationships/image" Target="../media/image149.png"/><Relationship Id="rId24" Type="http://schemas.openxmlformats.org/officeDocument/2006/relationships/image" Target="../media/image162.png"/><Relationship Id="rId32" Type="http://schemas.openxmlformats.org/officeDocument/2006/relationships/image" Target="../media/image170.jpeg"/><Relationship Id="rId37" Type="http://schemas.openxmlformats.org/officeDocument/2006/relationships/image" Target="../media/image174.tiff"/><Relationship Id="rId40" Type="http://schemas.openxmlformats.org/officeDocument/2006/relationships/image" Target="../media/image177.jpeg"/><Relationship Id="rId5" Type="http://schemas.openxmlformats.org/officeDocument/2006/relationships/image" Target="../media/image143.png"/><Relationship Id="rId15" Type="http://schemas.openxmlformats.org/officeDocument/2006/relationships/image" Target="../media/image153.png"/><Relationship Id="rId23" Type="http://schemas.openxmlformats.org/officeDocument/2006/relationships/image" Target="../media/image161.png"/><Relationship Id="rId28" Type="http://schemas.openxmlformats.org/officeDocument/2006/relationships/image" Target="../media/image166.png"/><Relationship Id="rId36" Type="http://schemas.openxmlformats.org/officeDocument/2006/relationships/image" Target="../media/image173.tiff"/><Relationship Id="rId10" Type="http://schemas.openxmlformats.org/officeDocument/2006/relationships/image" Target="../media/image148.png"/><Relationship Id="rId19" Type="http://schemas.openxmlformats.org/officeDocument/2006/relationships/image" Target="../media/image157.png"/><Relationship Id="rId31" Type="http://schemas.openxmlformats.org/officeDocument/2006/relationships/image" Target="../media/image169.png"/><Relationship Id="rId4" Type="http://schemas.openxmlformats.org/officeDocument/2006/relationships/image" Target="../media/image142.tiff"/><Relationship Id="rId9" Type="http://schemas.openxmlformats.org/officeDocument/2006/relationships/image" Target="../media/image147.png"/><Relationship Id="rId14" Type="http://schemas.openxmlformats.org/officeDocument/2006/relationships/image" Target="../media/image152.png"/><Relationship Id="rId22" Type="http://schemas.openxmlformats.org/officeDocument/2006/relationships/image" Target="../media/image160.png"/><Relationship Id="rId27" Type="http://schemas.openxmlformats.org/officeDocument/2006/relationships/image" Target="../media/image165.png"/><Relationship Id="rId30" Type="http://schemas.openxmlformats.org/officeDocument/2006/relationships/image" Target="../media/image168.svg"/><Relationship Id="rId35" Type="http://schemas.openxmlformats.org/officeDocument/2006/relationships/image" Target="../media/image172.tiff"/><Relationship Id="rId8" Type="http://schemas.openxmlformats.org/officeDocument/2006/relationships/image" Target="../media/image146.png"/><Relationship Id="rId3" Type="http://schemas.openxmlformats.org/officeDocument/2006/relationships/image" Target="../media/image141.tiff"/><Relationship Id="rId12" Type="http://schemas.openxmlformats.org/officeDocument/2006/relationships/image" Target="../media/image150.png"/><Relationship Id="rId17" Type="http://schemas.openxmlformats.org/officeDocument/2006/relationships/image" Target="../media/image155.png"/><Relationship Id="rId25" Type="http://schemas.openxmlformats.org/officeDocument/2006/relationships/image" Target="../media/image163.tiff"/><Relationship Id="rId33" Type="http://schemas.openxmlformats.org/officeDocument/2006/relationships/image" Target="../media/image59.png"/><Relationship Id="rId38" Type="http://schemas.openxmlformats.org/officeDocument/2006/relationships/image" Target="../media/image175.tiff"/></Relationships>
</file>

<file path=ppt/slides/_rels/slide15.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91.png"/><Relationship Id="rId3" Type="http://schemas.openxmlformats.org/officeDocument/2006/relationships/image" Target="../media/image181.png"/><Relationship Id="rId7" Type="http://schemas.openxmlformats.org/officeDocument/2006/relationships/image" Target="../media/image185.png"/><Relationship Id="rId12"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125.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png"/><Relationship Id="rId10" Type="http://schemas.openxmlformats.org/officeDocument/2006/relationships/image" Target="../media/image188.png"/><Relationship Id="rId4" Type="http://schemas.openxmlformats.org/officeDocument/2006/relationships/image" Target="../media/image182.png"/><Relationship Id="rId9" Type="http://schemas.openxmlformats.org/officeDocument/2006/relationships/image" Target="../media/image187.png"/><Relationship Id="rId1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196.svg"/><Relationship Id="rId13" Type="http://schemas.openxmlformats.org/officeDocument/2006/relationships/image" Target="../media/image201.png"/><Relationship Id="rId3" Type="http://schemas.openxmlformats.org/officeDocument/2006/relationships/image" Target="../media/image97.png"/><Relationship Id="rId7" Type="http://schemas.openxmlformats.org/officeDocument/2006/relationships/image" Target="../media/image195.png"/><Relationship Id="rId12" Type="http://schemas.openxmlformats.org/officeDocument/2006/relationships/image" Target="../media/image200.svg"/><Relationship Id="rId2" Type="http://schemas.openxmlformats.org/officeDocument/2006/relationships/notesSlide" Target="../notesSlides/notesSlide8.xml"/><Relationship Id="rId16" Type="http://schemas.openxmlformats.org/officeDocument/2006/relationships/hyperlink" Target="https://blog.turbonomic.com/press-releases/ibm-and-turbonomic-partner-to-help-customers-assure-application-performance-in-a-multicloud-world" TargetMode="External"/><Relationship Id="rId1" Type="http://schemas.openxmlformats.org/officeDocument/2006/relationships/slideLayout" Target="../slideLayouts/slideLayout26.xml"/><Relationship Id="rId6" Type="http://schemas.openxmlformats.org/officeDocument/2006/relationships/image" Target="../media/image194.svg"/><Relationship Id="rId11" Type="http://schemas.openxmlformats.org/officeDocument/2006/relationships/image" Target="../media/image199.png"/><Relationship Id="rId5" Type="http://schemas.openxmlformats.org/officeDocument/2006/relationships/image" Target="../media/image193.png"/><Relationship Id="rId15" Type="http://schemas.openxmlformats.org/officeDocument/2006/relationships/hyperlink" Target="https://www.cisco.com/c/dam/en/us/products/collateral/cloud-systems-management/intersight-workload-optimizer/iwo-forrester-tei.pdf" TargetMode="External"/><Relationship Id="rId10" Type="http://schemas.openxmlformats.org/officeDocument/2006/relationships/image" Target="../media/image198.svg"/><Relationship Id="rId4" Type="http://schemas.openxmlformats.org/officeDocument/2006/relationships/image" Target="../media/image98.svg"/><Relationship Id="rId9" Type="http://schemas.openxmlformats.org/officeDocument/2006/relationships/image" Target="../media/image197.png"/><Relationship Id="rId14" Type="http://schemas.openxmlformats.org/officeDocument/2006/relationships/image" Target="../media/image202.svg"/></Relationships>
</file>

<file path=ppt/slides/_rels/slide18.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3.png"/><Relationship Id="rId18" Type="http://schemas.openxmlformats.org/officeDocument/2006/relationships/image" Target="../media/image218.png"/><Relationship Id="rId3" Type="http://schemas.openxmlformats.org/officeDocument/2006/relationships/image" Target="../media/image203.jpeg"/><Relationship Id="rId21" Type="http://schemas.openxmlformats.org/officeDocument/2006/relationships/image" Target="../media/image221.png"/><Relationship Id="rId7" Type="http://schemas.openxmlformats.org/officeDocument/2006/relationships/image" Target="../media/image207.png"/><Relationship Id="rId12" Type="http://schemas.openxmlformats.org/officeDocument/2006/relationships/image" Target="../media/image212.png"/><Relationship Id="rId17" Type="http://schemas.openxmlformats.org/officeDocument/2006/relationships/image" Target="../media/image217.png"/><Relationship Id="rId2" Type="http://schemas.openxmlformats.org/officeDocument/2006/relationships/notesSlide" Target="../notesSlides/notesSlide10.xml"/><Relationship Id="rId16" Type="http://schemas.openxmlformats.org/officeDocument/2006/relationships/image" Target="../media/image216.png"/><Relationship Id="rId20" Type="http://schemas.openxmlformats.org/officeDocument/2006/relationships/image" Target="../media/image220.png"/><Relationship Id="rId1" Type="http://schemas.openxmlformats.org/officeDocument/2006/relationships/slideLayout" Target="../slideLayouts/slideLayout4.xml"/><Relationship Id="rId6" Type="http://schemas.openxmlformats.org/officeDocument/2006/relationships/image" Target="../media/image206.png"/><Relationship Id="rId11" Type="http://schemas.openxmlformats.org/officeDocument/2006/relationships/image" Target="../media/image211.jpeg"/><Relationship Id="rId5" Type="http://schemas.openxmlformats.org/officeDocument/2006/relationships/image" Target="../media/image205.png"/><Relationship Id="rId15" Type="http://schemas.openxmlformats.org/officeDocument/2006/relationships/image" Target="../media/image215.png"/><Relationship Id="rId10" Type="http://schemas.openxmlformats.org/officeDocument/2006/relationships/image" Target="../media/image210.jpeg"/><Relationship Id="rId19" Type="http://schemas.openxmlformats.org/officeDocument/2006/relationships/image" Target="../media/image219.png"/><Relationship Id="rId4" Type="http://schemas.openxmlformats.org/officeDocument/2006/relationships/image" Target="../media/image204.png"/><Relationship Id="rId9" Type="http://schemas.openxmlformats.org/officeDocument/2006/relationships/image" Target="../media/image209.png"/><Relationship Id="rId14" Type="http://schemas.openxmlformats.org/officeDocument/2006/relationships/image" Target="../media/image214.png"/></Relationships>
</file>

<file path=ppt/slides/_rels/slide2.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9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0.xml.rels><?xml version="1.0" encoding="UTF-8" standalone="yes"?>
<Relationships xmlns="http://schemas.openxmlformats.org/package/2006/relationships"><Relationship Id="rId13" Type="http://schemas.openxmlformats.org/officeDocument/2006/relationships/image" Target="../media/image233.png"/><Relationship Id="rId18" Type="http://schemas.openxmlformats.org/officeDocument/2006/relationships/image" Target="../media/image238.png"/><Relationship Id="rId26" Type="http://schemas.openxmlformats.org/officeDocument/2006/relationships/image" Target="../media/image246.png"/><Relationship Id="rId39" Type="http://schemas.openxmlformats.org/officeDocument/2006/relationships/image" Target="../media/image259.png"/><Relationship Id="rId21" Type="http://schemas.openxmlformats.org/officeDocument/2006/relationships/image" Target="../media/image241.png"/><Relationship Id="rId34" Type="http://schemas.openxmlformats.org/officeDocument/2006/relationships/image" Target="../media/image254.png"/><Relationship Id="rId42" Type="http://schemas.openxmlformats.org/officeDocument/2006/relationships/image" Target="../media/image262.png"/><Relationship Id="rId47" Type="http://schemas.openxmlformats.org/officeDocument/2006/relationships/image" Target="../media/image267.jpeg"/><Relationship Id="rId50" Type="http://schemas.openxmlformats.org/officeDocument/2006/relationships/image" Target="../media/image270.png"/><Relationship Id="rId55" Type="http://schemas.openxmlformats.org/officeDocument/2006/relationships/image" Target="../media/image275.tiff"/><Relationship Id="rId7" Type="http://schemas.openxmlformats.org/officeDocument/2006/relationships/image" Target="../media/image227.tiff"/><Relationship Id="rId2" Type="http://schemas.openxmlformats.org/officeDocument/2006/relationships/image" Target="../media/image222.png"/><Relationship Id="rId16" Type="http://schemas.openxmlformats.org/officeDocument/2006/relationships/image" Target="../media/image236.png"/><Relationship Id="rId29" Type="http://schemas.openxmlformats.org/officeDocument/2006/relationships/image" Target="../media/image249.tiff"/><Relationship Id="rId11" Type="http://schemas.openxmlformats.org/officeDocument/2006/relationships/image" Target="../media/image231.png"/><Relationship Id="rId24" Type="http://schemas.openxmlformats.org/officeDocument/2006/relationships/image" Target="../media/image244.png"/><Relationship Id="rId32" Type="http://schemas.openxmlformats.org/officeDocument/2006/relationships/image" Target="../media/image252.jpeg"/><Relationship Id="rId37" Type="http://schemas.openxmlformats.org/officeDocument/2006/relationships/image" Target="../media/image257.png"/><Relationship Id="rId40" Type="http://schemas.openxmlformats.org/officeDocument/2006/relationships/image" Target="../media/image260.png"/><Relationship Id="rId45" Type="http://schemas.openxmlformats.org/officeDocument/2006/relationships/image" Target="../media/image265.png"/><Relationship Id="rId53" Type="http://schemas.openxmlformats.org/officeDocument/2006/relationships/image" Target="../media/image273.png"/><Relationship Id="rId58" Type="http://schemas.openxmlformats.org/officeDocument/2006/relationships/image" Target="../media/image278.png"/><Relationship Id="rId5" Type="http://schemas.openxmlformats.org/officeDocument/2006/relationships/image" Target="../media/image225.png"/><Relationship Id="rId19" Type="http://schemas.openxmlformats.org/officeDocument/2006/relationships/image" Target="../media/image239.png"/><Relationship Id="rId4" Type="http://schemas.openxmlformats.org/officeDocument/2006/relationships/image" Target="../media/image224.png"/><Relationship Id="rId9" Type="http://schemas.openxmlformats.org/officeDocument/2006/relationships/image" Target="../media/image229.png"/><Relationship Id="rId14" Type="http://schemas.openxmlformats.org/officeDocument/2006/relationships/image" Target="../media/image234.tiff"/><Relationship Id="rId22" Type="http://schemas.openxmlformats.org/officeDocument/2006/relationships/image" Target="../media/image242.png"/><Relationship Id="rId27" Type="http://schemas.openxmlformats.org/officeDocument/2006/relationships/image" Target="../media/image247.tiff"/><Relationship Id="rId30" Type="http://schemas.openxmlformats.org/officeDocument/2006/relationships/image" Target="../media/image250.tiff"/><Relationship Id="rId35" Type="http://schemas.openxmlformats.org/officeDocument/2006/relationships/image" Target="../media/image255.png"/><Relationship Id="rId43" Type="http://schemas.openxmlformats.org/officeDocument/2006/relationships/image" Target="../media/image263.jpeg"/><Relationship Id="rId48" Type="http://schemas.openxmlformats.org/officeDocument/2006/relationships/image" Target="../media/image268.tiff"/><Relationship Id="rId56" Type="http://schemas.openxmlformats.org/officeDocument/2006/relationships/image" Target="../media/image276.tiff"/><Relationship Id="rId8" Type="http://schemas.openxmlformats.org/officeDocument/2006/relationships/image" Target="../media/image228.tiff"/><Relationship Id="rId51" Type="http://schemas.openxmlformats.org/officeDocument/2006/relationships/image" Target="../media/image271.png"/><Relationship Id="rId3" Type="http://schemas.openxmlformats.org/officeDocument/2006/relationships/image" Target="../media/image223.tiff"/><Relationship Id="rId12" Type="http://schemas.openxmlformats.org/officeDocument/2006/relationships/image" Target="../media/image232.png"/><Relationship Id="rId17" Type="http://schemas.openxmlformats.org/officeDocument/2006/relationships/image" Target="../media/image237.png"/><Relationship Id="rId25" Type="http://schemas.openxmlformats.org/officeDocument/2006/relationships/image" Target="../media/image245.png"/><Relationship Id="rId33" Type="http://schemas.openxmlformats.org/officeDocument/2006/relationships/image" Target="../media/image253.png"/><Relationship Id="rId38" Type="http://schemas.openxmlformats.org/officeDocument/2006/relationships/image" Target="../media/image258.tiff"/><Relationship Id="rId46" Type="http://schemas.openxmlformats.org/officeDocument/2006/relationships/image" Target="../media/image266.gif"/><Relationship Id="rId59" Type="http://schemas.openxmlformats.org/officeDocument/2006/relationships/image" Target="../media/image279.png"/><Relationship Id="rId20" Type="http://schemas.openxmlformats.org/officeDocument/2006/relationships/image" Target="../media/image240.jpeg"/><Relationship Id="rId41" Type="http://schemas.openxmlformats.org/officeDocument/2006/relationships/image" Target="../media/image261.svg"/><Relationship Id="rId54" Type="http://schemas.openxmlformats.org/officeDocument/2006/relationships/image" Target="../media/image274.jpeg"/><Relationship Id="rId1" Type="http://schemas.openxmlformats.org/officeDocument/2006/relationships/slideLayout" Target="../slideLayouts/slideLayout3.xml"/><Relationship Id="rId6" Type="http://schemas.openxmlformats.org/officeDocument/2006/relationships/image" Target="../media/image226.png"/><Relationship Id="rId15" Type="http://schemas.openxmlformats.org/officeDocument/2006/relationships/image" Target="../media/image235.png"/><Relationship Id="rId23" Type="http://schemas.openxmlformats.org/officeDocument/2006/relationships/image" Target="../media/image243.png"/><Relationship Id="rId28" Type="http://schemas.openxmlformats.org/officeDocument/2006/relationships/image" Target="../media/image248.tiff"/><Relationship Id="rId36" Type="http://schemas.openxmlformats.org/officeDocument/2006/relationships/image" Target="../media/image256.png"/><Relationship Id="rId49" Type="http://schemas.openxmlformats.org/officeDocument/2006/relationships/image" Target="../media/image269.png"/><Relationship Id="rId57" Type="http://schemas.openxmlformats.org/officeDocument/2006/relationships/image" Target="../media/image277.tiff"/><Relationship Id="rId10" Type="http://schemas.openxmlformats.org/officeDocument/2006/relationships/image" Target="../media/image230.png"/><Relationship Id="rId31" Type="http://schemas.openxmlformats.org/officeDocument/2006/relationships/image" Target="../media/image251.png"/><Relationship Id="rId44" Type="http://schemas.openxmlformats.org/officeDocument/2006/relationships/image" Target="../media/image264.png"/><Relationship Id="rId52" Type="http://schemas.openxmlformats.org/officeDocument/2006/relationships/image" Target="../media/image272.png"/></Relationships>
</file>

<file path=ppt/slides/_rels/slide21.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image" Target="../media/image281.svg"/><Relationship Id="rId7" Type="http://schemas.openxmlformats.org/officeDocument/2006/relationships/image" Target="../media/image285.svg"/><Relationship Id="rId2" Type="http://schemas.openxmlformats.org/officeDocument/2006/relationships/image" Target="../media/image280.png"/><Relationship Id="rId1" Type="http://schemas.openxmlformats.org/officeDocument/2006/relationships/slideLayout" Target="../slideLayouts/slideLayout3.xml"/><Relationship Id="rId6" Type="http://schemas.openxmlformats.org/officeDocument/2006/relationships/image" Target="../media/image284.png"/><Relationship Id="rId5" Type="http://schemas.openxmlformats.org/officeDocument/2006/relationships/image" Target="../media/image283.svg"/><Relationship Id="rId4" Type="http://schemas.openxmlformats.org/officeDocument/2006/relationships/image" Target="../media/image282.png"/></Relationships>
</file>

<file path=ppt/slides/_rels/slide22.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hyperlink" Target="https://www.turbonomic.com/resources/case-studies/case-study-sulamerica/" TargetMode="External"/><Relationship Id="rId5" Type="http://schemas.openxmlformats.org/officeDocument/2006/relationships/image" Target="../media/image289.png"/><Relationship Id="rId4" Type="http://schemas.openxmlformats.org/officeDocument/2006/relationships/image" Target="../media/image288.png"/></Relationships>
</file>

<file path=ppt/slides/_rels/slide2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291.png"/></Relationships>
</file>

<file path=ppt/slides/_rels/slide24.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301.png"/><Relationship Id="rId3" Type="http://schemas.openxmlformats.org/officeDocument/2006/relationships/image" Target="../media/image98.svg"/><Relationship Id="rId7" Type="http://schemas.openxmlformats.org/officeDocument/2006/relationships/image" Target="../media/image295.svg"/><Relationship Id="rId12" Type="http://schemas.openxmlformats.org/officeDocument/2006/relationships/image" Target="../media/image300.png"/><Relationship Id="rId2"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294.png"/><Relationship Id="rId11" Type="http://schemas.openxmlformats.org/officeDocument/2006/relationships/image" Target="../media/image299.png"/><Relationship Id="rId5" Type="http://schemas.openxmlformats.org/officeDocument/2006/relationships/image" Target="../media/image293.svg"/><Relationship Id="rId10" Type="http://schemas.openxmlformats.org/officeDocument/2006/relationships/image" Target="../media/image298.png"/><Relationship Id="rId4" Type="http://schemas.openxmlformats.org/officeDocument/2006/relationships/image" Target="../media/image292.png"/><Relationship Id="rId9" Type="http://schemas.openxmlformats.org/officeDocument/2006/relationships/image" Target="../media/image297.svg"/><Relationship Id="rId14" Type="http://schemas.openxmlformats.org/officeDocument/2006/relationships/image" Target="../media/image302.png"/></Relationships>
</file>

<file path=ppt/slides/_rels/slide25.xml.rels><?xml version="1.0" encoding="UTF-8" standalone="yes"?>
<Relationships xmlns="http://schemas.openxmlformats.org/package/2006/relationships"><Relationship Id="rId8" Type="http://schemas.openxmlformats.org/officeDocument/2006/relationships/image" Target="../media/image292.png"/><Relationship Id="rId13" Type="http://schemas.openxmlformats.org/officeDocument/2006/relationships/image" Target="../media/image301.png"/><Relationship Id="rId3" Type="http://schemas.openxmlformats.org/officeDocument/2006/relationships/image" Target="../media/image281.svg"/><Relationship Id="rId7" Type="http://schemas.openxmlformats.org/officeDocument/2006/relationships/image" Target="../media/image285.svg"/><Relationship Id="rId12" Type="http://schemas.openxmlformats.org/officeDocument/2006/relationships/image" Target="../media/image303.png"/><Relationship Id="rId2" Type="http://schemas.openxmlformats.org/officeDocument/2006/relationships/image" Target="../media/image280.png"/><Relationship Id="rId1" Type="http://schemas.openxmlformats.org/officeDocument/2006/relationships/slideLayout" Target="../slideLayouts/slideLayout3.xml"/><Relationship Id="rId6" Type="http://schemas.openxmlformats.org/officeDocument/2006/relationships/image" Target="../media/image284.png"/><Relationship Id="rId11" Type="http://schemas.openxmlformats.org/officeDocument/2006/relationships/image" Target="../media/image194.svg"/><Relationship Id="rId5" Type="http://schemas.openxmlformats.org/officeDocument/2006/relationships/image" Target="../media/image283.svg"/><Relationship Id="rId10" Type="http://schemas.openxmlformats.org/officeDocument/2006/relationships/image" Target="../media/image193.png"/><Relationship Id="rId4" Type="http://schemas.openxmlformats.org/officeDocument/2006/relationships/image" Target="../media/image282.png"/><Relationship Id="rId9" Type="http://schemas.openxmlformats.org/officeDocument/2006/relationships/image" Target="../media/image293.svg"/><Relationship Id="rId14" Type="http://schemas.openxmlformats.org/officeDocument/2006/relationships/image" Target="../media/image302.png"/></Relationships>
</file>

<file path=ppt/slides/_rels/slide26.xml.rels><?xml version="1.0" encoding="UTF-8" standalone="yes"?>
<Relationships xmlns="http://schemas.openxmlformats.org/package/2006/relationships"><Relationship Id="rId8" Type="http://schemas.openxmlformats.org/officeDocument/2006/relationships/image" Target="../media/image309.png"/><Relationship Id="rId13" Type="http://schemas.openxmlformats.org/officeDocument/2006/relationships/image" Target="../media/image314.png"/><Relationship Id="rId3" Type="http://schemas.openxmlformats.org/officeDocument/2006/relationships/image" Target="../media/image304.png"/><Relationship Id="rId7" Type="http://schemas.openxmlformats.org/officeDocument/2006/relationships/image" Target="../media/image308.png"/><Relationship Id="rId12" Type="http://schemas.openxmlformats.org/officeDocument/2006/relationships/image" Target="../media/image313.png"/><Relationship Id="rId17" Type="http://schemas.openxmlformats.org/officeDocument/2006/relationships/image" Target="../media/image318.png"/><Relationship Id="rId2" Type="http://schemas.openxmlformats.org/officeDocument/2006/relationships/notesSlide" Target="../notesSlides/notesSlide13.xml"/><Relationship Id="rId16" Type="http://schemas.openxmlformats.org/officeDocument/2006/relationships/image" Target="../media/image317.png"/><Relationship Id="rId1" Type="http://schemas.openxmlformats.org/officeDocument/2006/relationships/slideLayout" Target="../slideLayouts/slideLayout3.xml"/><Relationship Id="rId6" Type="http://schemas.openxmlformats.org/officeDocument/2006/relationships/image" Target="../media/image307.png"/><Relationship Id="rId11" Type="http://schemas.openxmlformats.org/officeDocument/2006/relationships/image" Target="../media/image312.png"/><Relationship Id="rId5" Type="http://schemas.openxmlformats.org/officeDocument/2006/relationships/image" Target="../media/image306.png"/><Relationship Id="rId15" Type="http://schemas.openxmlformats.org/officeDocument/2006/relationships/image" Target="../media/image316.png"/><Relationship Id="rId10" Type="http://schemas.openxmlformats.org/officeDocument/2006/relationships/image" Target="../media/image311.png"/><Relationship Id="rId4" Type="http://schemas.openxmlformats.org/officeDocument/2006/relationships/image" Target="../media/image305.png"/><Relationship Id="rId9" Type="http://schemas.openxmlformats.org/officeDocument/2006/relationships/image" Target="../media/image310.png"/><Relationship Id="rId14" Type="http://schemas.openxmlformats.org/officeDocument/2006/relationships/image" Target="../media/image315.png"/></Relationships>
</file>

<file path=ppt/slides/_rels/slide2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turbonomic.com/downloads/turbonomic-30-day-trial/" TargetMode="External"/><Relationship Id="rId7" Type="http://schemas.openxmlformats.org/officeDocument/2006/relationships/image" Target="../media/image322.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50.tiff"/><Relationship Id="rId13" Type="http://schemas.openxmlformats.org/officeDocument/2006/relationships/image" Target="../media/image55.png"/><Relationship Id="rId18" Type="http://schemas.openxmlformats.org/officeDocument/2006/relationships/image" Target="../media/image59.png"/><Relationship Id="rId3" Type="http://schemas.openxmlformats.org/officeDocument/2006/relationships/image" Target="../media/image47.png"/><Relationship Id="rId21" Type="http://schemas.openxmlformats.org/officeDocument/2006/relationships/image" Target="../media/image62.tiff"/><Relationship Id="rId7" Type="http://schemas.microsoft.com/office/2007/relationships/hdphoto" Target="../media/hdphoto3.wdp"/><Relationship Id="rId12" Type="http://schemas.openxmlformats.org/officeDocument/2006/relationships/image" Target="../media/image54.tiff"/><Relationship Id="rId17" Type="http://schemas.microsoft.com/office/2007/relationships/hdphoto" Target="../media/hdphoto4.wdp"/><Relationship Id="rId2" Type="http://schemas.openxmlformats.org/officeDocument/2006/relationships/notesSlide" Target="../notesSlides/notesSlide2.xml"/><Relationship Id="rId16" Type="http://schemas.openxmlformats.org/officeDocument/2006/relationships/image" Target="../media/image58.png"/><Relationship Id="rId20" Type="http://schemas.openxmlformats.org/officeDocument/2006/relationships/image" Target="../media/image61.svg"/><Relationship Id="rId1" Type="http://schemas.openxmlformats.org/officeDocument/2006/relationships/slideLayout" Target="../slideLayouts/slideLayout4.xml"/><Relationship Id="rId6" Type="http://schemas.openxmlformats.org/officeDocument/2006/relationships/image" Target="../media/image49.png"/><Relationship Id="rId11" Type="http://schemas.openxmlformats.org/officeDocument/2006/relationships/image" Target="../media/image53.gif"/><Relationship Id="rId5" Type="http://schemas.microsoft.com/office/2007/relationships/hdphoto" Target="../media/hdphoto2.wdp"/><Relationship Id="rId15" Type="http://schemas.openxmlformats.org/officeDocument/2006/relationships/image" Target="../media/image57.tiff"/><Relationship Id="rId10" Type="http://schemas.openxmlformats.org/officeDocument/2006/relationships/image" Target="../media/image52.tiff"/><Relationship Id="rId19" Type="http://schemas.openxmlformats.org/officeDocument/2006/relationships/image" Target="../media/image60.png"/><Relationship Id="rId4" Type="http://schemas.openxmlformats.org/officeDocument/2006/relationships/image" Target="../media/image48.png"/><Relationship Id="rId9" Type="http://schemas.openxmlformats.org/officeDocument/2006/relationships/image" Target="../media/image51.tiff"/><Relationship Id="rId14" Type="http://schemas.openxmlformats.org/officeDocument/2006/relationships/image" Target="../media/image56.tiff"/><Relationship Id="rId22" Type="http://schemas.openxmlformats.org/officeDocument/2006/relationships/image" Target="../media/image63.jpg"/></Relationships>
</file>

<file path=ppt/slides/_rels/slide4.xml.rels><?xml version="1.0" encoding="UTF-8" standalone="yes"?>
<Relationships xmlns="http://schemas.openxmlformats.org/package/2006/relationships"><Relationship Id="rId8" Type="http://schemas.openxmlformats.org/officeDocument/2006/relationships/image" Target="../media/image53.gif"/><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svg"/><Relationship Id="rId10" Type="http://schemas.openxmlformats.org/officeDocument/2006/relationships/image" Target="../media/image71.svg"/><Relationship Id="rId4" Type="http://schemas.openxmlformats.org/officeDocument/2006/relationships/image" Target="../media/image66.png"/><Relationship Id="rId9"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diagramLayout" Target="../diagrams/layout1.xml"/><Relationship Id="rId18" Type="http://schemas.openxmlformats.org/officeDocument/2006/relationships/image" Target="../media/image88.svg"/><Relationship Id="rId26" Type="http://schemas.openxmlformats.org/officeDocument/2006/relationships/image" Target="../media/image96.svg"/><Relationship Id="rId3" Type="http://schemas.openxmlformats.org/officeDocument/2006/relationships/image" Target="../media/image53.gif"/><Relationship Id="rId21" Type="http://schemas.openxmlformats.org/officeDocument/2006/relationships/image" Target="../media/image91.png"/><Relationship Id="rId7" Type="http://schemas.openxmlformats.org/officeDocument/2006/relationships/image" Target="../media/image82.svg"/><Relationship Id="rId12" Type="http://schemas.openxmlformats.org/officeDocument/2006/relationships/diagramData" Target="../diagrams/data1.xml"/><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image" Target="../media/image78.png"/><Relationship Id="rId16" Type="http://schemas.microsoft.com/office/2007/relationships/diagramDrawing" Target="../diagrams/drawing1.xml"/><Relationship Id="rId20" Type="http://schemas.openxmlformats.org/officeDocument/2006/relationships/image" Target="../media/image90.svg"/><Relationship Id="rId1" Type="http://schemas.openxmlformats.org/officeDocument/2006/relationships/slideLayout" Target="../slideLayouts/slideLayout3.xml"/><Relationship Id="rId6" Type="http://schemas.openxmlformats.org/officeDocument/2006/relationships/image" Target="../media/image81.png"/><Relationship Id="rId11" Type="http://schemas.openxmlformats.org/officeDocument/2006/relationships/image" Target="../media/image86.svg"/><Relationship Id="rId24" Type="http://schemas.openxmlformats.org/officeDocument/2006/relationships/image" Target="../media/image94.svg"/><Relationship Id="rId5" Type="http://schemas.openxmlformats.org/officeDocument/2006/relationships/image" Target="../media/image80.svg"/><Relationship Id="rId15" Type="http://schemas.openxmlformats.org/officeDocument/2006/relationships/diagramColors" Target="../diagrams/colors1.xml"/><Relationship Id="rId23" Type="http://schemas.openxmlformats.org/officeDocument/2006/relationships/image" Target="../media/image93.png"/><Relationship Id="rId10" Type="http://schemas.openxmlformats.org/officeDocument/2006/relationships/image" Target="../media/image85.png"/><Relationship Id="rId19" Type="http://schemas.openxmlformats.org/officeDocument/2006/relationships/image" Target="../media/image89.png"/><Relationship Id="rId4" Type="http://schemas.openxmlformats.org/officeDocument/2006/relationships/image" Target="../media/image79.png"/><Relationship Id="rId9" Type="http://schemas.openxmlformats.org/officeDocument/2006/relationships/image" Target="../media/image84.svg"/><Relationship Id="rId14" Type="http://schemas.openxmlformats.org/officeDocument/2006/relationships/diagramQuickStyle" Target="../diagrams/quickStyle1.xml"/><Relationship Id="rId22" Type="http://schemas.openxmlformats.org/officeDocument/2006/relationships/image" Target="../media/image92.svg"/></Relationships>
</file>

<file path=ppt/slides/_rels/slide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3.xml"/><Relationship Id="rId7" Type="http://schemas.openxmlformats.org/officeDocument/2006/relationships/notesSlide" Target="../notesSlides/notesSlide5.xml"/><Relationship Id="rId12" Type="http://schemas.openxmlformats.org/officeDocument/2006/relationships/image" Target="../media/image101.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44.xml"/><Relationship Id="rId11" Type="http://schemas.openxmlformats.org/officeDocument/2006/relationships/image" Target="../media/image100.emf"/><Relationship Id="rId5" Type="http://schemas.openxmlformats.org/officeDocument/2006/relationships/tags" Target="../tags/tag5.xml"/><Relationship Id="rId10" Type="http://schemas.openxmlformats.org/officeDocument/2006/relationships/image" Target="../media/image99.emf"/><Relationship Id="rId4" Type="http://schemas.openxmlformats.org/officeDocument/2006/relationships/tags" Target="../tags/tag4.xml"/><Relationship Id="rId9" Type="http://schemas.openxmlformats.org/officeDocument/2006/relationships/image" Target="../media/image9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28399-8A6C-AD4F-A776-30BB2F17C482}"/>
              </a:ext>
            </a:extLst>
          </p:cNvPr>
          <p:cNvSpPr>
            <a:spLocks noGrp="1"/>
          </p:cNvSpPr>
          <p:nvPr>
            <p:ph type="title"/>
          </p:nvPr>
        </p:nvSpPr>
        <p:spPr>
          <a:xfrm>
            <a:off x="775835" y="4057075"/>
            <a:ext cx="4936671" cy="1500051"/>
          </a:xfrm>
        </p:spPr>
        <p:txBody>
          <a:bodyPr/>
          <a:lstStyle/>
          <a:p>
            <a:r>
              <a:rPr lang="en-US" sz="3800" dirty="0"/>
              <a:t>Solution Overview</a:t>
            </a:r>
          </a:p>
        </p:txBody>
      </p:sp>
      <p:sp>
        <p:nvSpPr>
          <p:cNvPr id="3" name="Text Placeholder 2">
            <a:extLst>
              <a:ext uri="{FF2B5EF4-FFF2-40B4-BE49-F238E27FC236}">
                <a16:creationId xmlns:a16="http://schemas.microsoft.com/office/drawing/2014/main" id="{95C95757-F0E6-584C-A2E5-F4C55418A9A7}"/>
              </a:ext>
            </a:extLst>
          </p:cNvPr>
          <p:cNvSpPr>
            <a:spLocks noGrp="1"/>
          </p:cNvSpPr>
          <p:nvPr>
            <p:ph type="body" sz="quarter" idx="10"/>
          </p:nvPr>
        </p:nvSpPr>
        <p:spPr>
          <a:xfrm>
            <a:off x="784225" y="5082691"/>
            <a:ext cx="4936670" cy="1009996"/>
          </a:xfrm>
        </p:spPr>
        <p:txBody>
          <a:bodyPr/>
          <a:lstStyle/>
          <a:p>
            <a:r>
              <a:rPr lang="en-US" dirty="0">
                <a:solidFill>
                  <a:schemeClr val="accent6"/>
                </a:solidFill>
              </a:rPr>
              <a:t>Barry Howard</a:t>
            </a:r>
          </a:p>
          <a:p>
            <a:r>
              <a:rPr lang="en-US" dirty="0">
                <a:solidFill>
                  <a:schemeClr val="accent6"/>
                </a:solidFill>
              </a:rPr>
              <a:t>Principal Systems Engineer</a:t>
            </a:r>
          </a:p>
        </p:txBody>
      </p:sp>
    </p:spTree>
    <p:extLst>
      <p:ext uri="{BB962C8B-B14F-4D97-AF65-F5344CB8AC3E}">
        <p14:creationId xmlns:p14="http://schemas.microsoft.com/office/powerpoint/2010/main" val="1080637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764FC8B-46D1-B244-88F3-4B9220E6C3A3}"/>
              </a:ext>
            </a:extLst>
          </p:cNvPr>
          <p:cNvSpPr>
            <a:spLocks noGrp="1"/>
          </p:cNvSpPr>
          <p:nvPr>
            <p:ph type="body" sz="quarter" idx="17"/>
          </p:nvPr>
        </p:nvSpPr>
        <p:spPr>
          <a:xfrm>
            <a:off x="243840" y="2279764"/>
            <a:ext cx="2319938" cy="1468438"/>
          </a:xfrm>
        </p:spPr>
        <p:txBody>
          <a:bodyPr/>
          <a:lstStyle/>
          <a:p>
            <a:r>
              <a:rPr lang="en-US" dirty="0"/>
              <a:t>Collect all the data </a:t>
            </a:r>
            <a:br>
              <a:rPr lang="en-US" dirty="0"/>
            </a:br>
            <a:r>
              <a:rPr lang="en-US" dirty="0"/>
              <a:t>from the entire stack:</a:t>
            </a:r>
            <a:br>
              <a:rPr lang="en-US" dirty="0"/>
            </a:br>
            <a:r>
              <a:rPr lang="en-US" dirty="0"/>
              <a:t>application, cloud, infrastructure &amp; containers</a:t>
            </a:r>
          </a:p>
        </p:txBody>
      </p:sp>
      <p:sp>
        <p:nvSpPr>
          <p:cNvPr id="2" name="Title 1">
            <a:extLst>
              <a:ext uri="{FF2B5EF4-FFF2-40B4-BE49-F238E27FC236}">
                <a16:creationId xmlns:a16="http://schemas.microsoft.com/office/drawing/2014/main" id="{356019CD-3066-9742-B630-A79952BA2744}"/>
              </a:ext>
            </a:extLst>
          </p:cNvPr>
          <p:cNvSpPr>
            <a:spLocks noGrp="1"/>
          </p:cNvSpPr>
          <p:nvPr>
            <p:ph type="title"/>
          </p:nvPr>
        </p:nvSpPr>
        <p:spPr>
          <a:xfrm>
            <a:off x="232410" y="203206"/>
            <a:ext cx="11342076" cy="373872"/>
          </a:xfrm>
        </p:spPr>
        <p:txBody>
          <a:bodyPr/>
          <a:lstStyle/>
          <a:p>
            <a:r>
              <a:rPr lang="en-US" dirty="0"/>
              <a:t>What if you could automatically…</a:t>
            </a:r>
            <a:endParaRPr lang="en-US" dirty="0">
              <a:highlight>
                <a:srgbClr val="FF0000"/>
              </a:highlight>
            </a:endParaRPr>
          </a:p>
        </p:txBody>
      </p:sp>
      <p:sp>
        <p:nvSpPr>
          <p:cNvPr id="12" name="Text Placeholder 11">
            <a:extLst>
              <a:ext uri="{FF2B5EF4-FFF2-40B4-BE49-F238E27FC236}">
                <a16:creationId xmlns:a16="http://schemas.microsoft.com/office/drawing/2014/main" id="{4A517B16-ECFA-EA41-80D0-5334A2A4A760}"/>
              </a:ext>
            </a:extLst>
          </p:cNvPr>
          <p:cNvSpPr>
            <a:spLocks noGrp="1"/>
          </p:cNvSpPr>
          <p:nvPr>
            <p:ph type="body" sz="quarter" idx="18"/>
          </p:nvPr>
        </p:nvSpPr>
        <p:spPr>
          <a:xfrm>
            <a:off x="2563778" y="2279764"/>
            <a:ext cx="2223375" cy="1468438"/>
          </a:xfrm>
        </p:spPr>
        <p:txBody>
          <a:bodyPr/>
          <a:lstStyle/>
          <a:p>
            <a:r>
              <a:rPr lang="en-US"/>
              <a:t>Manage it all in </a:t>
            </a:r>
            <a:br>
              <a:rPr lang="en-US"/>
            </a:br>
            <a:r>
              <a:rPr lang="en-US"/>
              <a:t>common data model:</a:t>
            </a:r>
            <a:br>
              <a:rPr lang="en-US"/>
            </a:br>
            <a:r>
              <a:rPr lang="en-US"/>
              <a:t>understand resources relationship from logical </a:t>
            </a:r>
            <a:br>
              <a:rPr lang="en-US"/>
            </a:br>
            <a:r>
              <a:rPr lang="en-US"/>
              <a:t>&amp; physical</a:t>
            </a:r>
          </a:p>
        </p:txBody>
      </p:sp>
      <p:sp>
        <p:nvSpPr>
          <p:cNvPr id="13" name="Text Placeholder 12">
            <a:extLst>
              <a:ext uri="{FF2B5EF4-FFF2-40B4-BE49-F238E27FC236}">
                <a16:creationId xmlns:a16="http://schemas.microsoft.com/office/drawing/2014/main" id="{F940D6A0-26FF-4745-9E9A-085F1A5D2916}"/>
              </a:ext>
            </a:extLst>
          </p:cNvPr>
          <p:cNvSpPr>
            <a:spLocks noGrp="1"/>
          </p:cNvSpPr>
          <p:nvPr>
            <p:ph type="body" sz="quarter" idx="19"/>
          </p:nvPr>
        </p:nvSpPr>
        <p:spPr>
          <a:xfrm>
            <a:off x="4866662" y="2279764"/>
            <a:ext cx="2223375" cy="1468438"/>
          </a:xfrm>
        </p:spPr>
        <p:txBody>
          <a:bodyPr/>
          <a:lstStyle/>
          <a:p>
            <a:r>
              <a:rPr lang="en-US"/>
              <a:t>Visualize data with app-centric lens:</a:t>
            </a:r>
            <a:br>
              <a:rPr lang="en-US"/>
            </a:br>
            <a:r>
              <a:rPr lang="en-US"/>
              <a:t>enable top-down &amp; bottom-up analysis</a:t>
            </a:r>
          </a:p>
        </p:txBody>
      </p:sp>
      <p:sp>
        <p:nvSpPr>
          <p:cNvPr id="14" name="Text Placeholder 13">
            <a:extLst>
              <a:ext uri="{FF2B5EF4-FFF2-40B4-BE49-F238E27FC236}">
                <a16:creationId xmlns:a16="http://schemas.microsoft.com/office/drawing/2014/main" id="{DA4C4E00-BF56-7344-9C4F-7B0E6DF416A1}"/>
              </a:ext>
            </a:extLst>
          </p:cNvPr>
          <p:cNvSpPr>
            <a:spLocks noGrp="1"/>
          </p:cNvSpPr>
          <p:nvPr>
            <p:ph type="body" sz="quarter" idx="20"/>
          </p:nvPr>
        </p:nvSpPr>
        <p:spPr>
          <a:xfrm>
            <a:off x="7185401" y="2279764"/>
            <a:ext cx="2223375" cy="1468438"/>
          </a:xfrm>
        </p:spPr>
        <p:txBody>
          <a:bodyPr/>
          <a:lstStyle/>
          <a:p>
            <a:pPr marL="0" lvl="1" indent="0" algn="ctr">
              <a:lnSpc>
                <a:spcPct val="110000"/>
              </a:lnSpc>
              <a:buNone/>
            </a:pPr>
            <a:r>
              <a:rPr lang="en-US" sz="1500" dirty="0"/>
              <a:t>Share a common perspective:</a:t>
            </a:r>
            <a:br>
              <a:rPr lang="en-US" sz="1500" dirty="0"/>
            </a:br>
            <a:r>
              <a:rPr lang="en-US" sz="1500" dirty="0"/>
              <a:t>across LOB, DevOps, cloud, infrastructure and container teams</a:t>
            </a:r>
          </a:p>
        </p:txBody>
      </p:sp>
      <p:sp>
        <p:nvSpPr>
          <p:cNvPr id="15" name="Text Placeholder 14">
            <a:extLst>
              <a:ext uri="{FF2B5EF4-FFF2-40B4-BE49-F238E27FC236}">
                <a16:creationId xmlns:a16="http://schemas.microsoft.com/office/drawing/2014/main" id="{C3E5940A-FB15-5A40-94E7-6B8D7A30E420}"/>
              </a:ext>
            </a:extLst>
          </p:cNvPr>
          <p:cNvSpPr>
            <a:spLocks noGrp="1"/>
          </p:cNvSpPr>
          <p:nvPr>
            <p:ph type="body" sz="quarter" idx="21"/>
          </p:nvPr>
        </p:nvSpPr>
        <p:spPr>
          <a:xfrm>
            <a:off x="9503218" y="2279764"/>
            <a:ext cx="2223375" cy="1468438"/>
          </a:xfrm>
        </p:spPr>
        <p:txBody>
          <a:bodyPr/>
          <a:lstStyle/>
          <a:p>
            <a:pPr marL="0" lvl="1" indent="0" algn="ctr">
              <a:lnSpc>
                <a:spcPct val="110000"/>
              </a:lnSpc>
              <a:buNone/>
            </a:pPr>
            <a:r>
              <a:rPr lang="en-US" sz="1500"/>
              <a:t>Trust software to make resourcing decisions:</a:t>
            </a:r>
            <a:br>
              <a:rPr lang="en-US" sz="1500"/>
            </a:br>
            <a:r>
              <a:rPr lang="en-US" sz="1500"/>
              <a:t>the right actions at the right time</a:t>
            </a:r>
          </a:p>
        </p:txBody>
      </p:sp>
      <p:pic>
        <p:nvPicPr>
          <p:cNvPr id="24" name="Graphic 23">
            <a:extLst>
              <a:ext uri="{FF2B5EF4-FFF2-40B4-BE49-F238E27FC236}">
                <a16:creationId xmlns:a16="http://schemas.microsoft.com/office/drawing/2014/main" id="{DBC55872-332F-EA40-B783-0DF1D8B31B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2847" y="1435533"/>
            <a:ext cx="539899" cy="539899"/>
          </a:xfrm>
          <a:prstGeom prst="rect">
            <a:avLst/>
          </a:prstGeom>
        </p:spPr>
      </p:pic>
      <p:pic>
        <p:nvPicPr>
          <p:cNvPr id="26" name="Graphic 25">
            <a:extLst>
              <a:ext uri="{FF2B5EF4-FFF2-40B4-BE49-F238E27FC236}">
                <a16:creationId xmlns:a16="http://schemas.microsoft.com/office/drawing/2014/main" id="{0B712B09-6216-EB47-8508-3A403F6092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43556" y="1433953"/>
            <a:ext cx="473794" cy="541479"/>
          </a:xfrm>
          <a:prstGeom prst="rect">
            <a:avLst/>
          </a:prstGeom>
        </p:spPr>
      </p:pic>
      <p:pic>
        <p:nvPicPr>
          <p:cNvPr id="31" name="Graphic 30">
            <a:extLst>
              <a:ext uri="{FF2B5EF4-FFF2-40B4-BE49-F238E27FC236}">
                <a16:creationId xmlns:a16="http://schemas.microsoft.com/office/drawing/2014/main" id="{CDE6AAEF-A7BD-D348-AC04-D69F2CE161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8160" y="1477531"/>
            <a:ext cx="594113" cy="454322"/>
          </a:xfrm>
          <a:prstGeom prst="rect">
            <a:avLst/>
          </a:prstGeom>
        </p:spPr>
      </p:pic>
      <p:pic>
        <p:nvPicPr>
          <p:cNvPr id="32" name="Graphic 31">
            <a:extLst>
              <a:ext uri="{FF2B5EF4-FFF2-40B4-BE49-F238E27FC236}">
                <a16:creationId xmlns:a16="http://schemas.microsoft.com/office/drawing/2014/main" id="{380EF91C-CC2B-EA4A-AC46-D5101555EE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53083" y="1421874"/>
            <a:ext cx="518961" cy="553558"/>
          </a:xfrm>
          <a:prstGeom prst="rect">
            <a:avLst/>
          </a:prstGeom>
        </p:spPr>
      </p:pic>
      <p:pic>
        <p:nvPicPr>
          <p:cNvPr id="41" name="Picture 40">
            <a:extLst>
              <a:ext uri="{FF2B5EF4-FFF2-40B4-BE49-F238E27FC236}">
                <a16:creationId xmlns:a16="http://schemas.microsoft.com/office/drawing/2014/main" id="{2380BC31-273F-0D46-B5E9-E2611C49ABD0}"/>
              </a:ext>
            </a:extLst>
          </p:cNvPr>
          <p:cNvPicPr>
            <a:picLocks noChangeAspect="1"/>
          </p:cNvPicPr>
          <p:nvPr/>
        </p:nvPicPr>
        <p:blipFill>
          <a:blip r:embed="rId11"/>
          <a:stretch>
            <a:fillRect/>
          </a:stretch>
        </p:blipFill>
        <p:spPr>
          <a:xfrm>
            <a:off x="10361087" y="1434742"/>
            <a:ext cx="507637" cy="541479"/>
          </a:xfrm>
          <a:prstGeom prst="rect">
            <a:avLst/>
          </a:prstGeom>
        </p:spPr>
      </p:pic>
      <p:sp>
        <p:nvSpPr>
          <p:cNvPr id="16" name="Title 1">
            <a:extLst>
              <a:ext uri="{FF2B5EF4-FFF2-40B4-BE49-F238E27FC236}">
                <a16:creationId xmlns:a16="http://schemas.microsoft.com/office/drawing/2014/main" id="{B48ED4EA-B1DE-A54D-835C-748A562BD013}"/>
              </a:ext>
            </a:extLst>
          </p:cNvPr>
          <p:cNvSpPr txBox="1">
            <a:spLocks/>
          </p:cNvSpPr>
          <p:nvPr/>
        </p:nvSpPr>
        <p:spPr>
          <a:xfrm>
            <a:off x="4164486" y="3748202"/>
            <a:ext cx="7916923" cy="37387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0" i="0" kern="1200">
                <a:solidFill>
                  <a:schemeClr val="tx1"/>
                </a:solidFill>
                <a:latin typeface="IBM Plex Sans Light" panose="020B0403050203000203" pitchFamily="34" charset="0"/>
                <a:ea typeface="+mj-ea"/>
                <a:cs typeface="+mj-cs"/>
              </a:defRPr>
            </a:lvl1pPr>
          </a:lstStyle>
          <a:p>
            <a:r>
              <a:rPr lang="en-US"/>
              <a:t>Proven Outcomes</a:t>
            </a:r>
            <a:endParaRPr lang="en-US">
              <a:highlight>
                <a:srgbClr val="FF0000"/>
              </a:highlight>
            </a:endParaRPr>
          </a:p>
        </p:txBody>
      </p:sp>
      <p:sp>
        <p:nvSpPr>
          <p:cNvPr id="17" name="Text Placeholder 10">
            <a:extLst>
              <a:ext uri="{FF2B5EF4-FFF2-40B4-BE49-F238E27FC236}">
                <a16:creationId xmlns:a16="http://schemas.microsoft.com/office/drawing/2014/main" id="{7AFC644D-66FA-9346-AB56-4D29E80B77D3}"/>
              </a:ext>
            </a:extLst>
          </p:cNvPr>
          <p:cNvSpPr txBox="1">
            <a:spLocks/>
          </p:cNvSpPr>
          <p:nvPr/>
        </p:nvSpPr>
        <p:spPr>
          <a:xfrm>
            <a:off x="4164486" y="4225228"/>
            <a:ext cx="7916923" cy="1842656"/>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buClr>
                <a:schemeClr val="accent1"/>
              </a:buClr>
              <a:buFont typeface="Arial" panose="020B0604020202020204" pitchFamily="34" charset="0"/>
              <a:buNone/>
              <a:defRPr sz="1500" b="0" i="0" kern="1200">
                <a:solidFill>
                  <a:schemeClr val="tx1"/>
                </a:solidFill>
                <a:latin typeface="IBM Plex Sans Light" panose="020B0403050203000203" pitchFamily="34" charset="0"/>
                <a:ea typeface="+mn-ea"/>
                <a:cs typeface="+mn-cs"/>
              </a:defRPr>
            </a:lvl1pPr>
            <a:lvl2pPr marL="365760" indent="-182880" algn="l" defTabSz="914400" rtl="0" eaLnBrk="1" latinLnBrk="0" hangingPunct="1">
              <a:lnSpc>
                <a:spcPct val="100000"/>
              </a:lnSpc>
              <a:spcBef>
                <a:spcPts val="500"/>
              </a:spcBef>
              <a:buClr>
                <a:schemeClr val="accent1"/>
              </a:buClr>
              <a:buFont typeface="Arial" panose="020B0604020202020204" pitchFamily="34" charset="0"/>
              <a:buChar char="•"/>
              <a:defRPr sz="1600" b="0" i="0" kern="1200">
                <a:solidFill>
                  <a:schemeClr val="tx1"/>
                </a:solidFill>
                <a:latin typeface="IBM Plex Sans Light" panose="020B0403050203000203" pitchFamily="34" charset="0"/>
                <a:ea typeface="+mn-ea"/>
                <a:cs typeface="+mn-cs"/>
              </a:defRPr>
            </a:lvl2pPr>
            <a:lvl3pPr marL="548640" indent="-182880" algn="l" defTabSz="914400" rtl="0" eaLnBrk="1" latinLnBrk="0" hangingPunct="1">
              <a:lnSpc>
                <a:spcPct val="100000"/>
              </a:lnSpc>
              <a:spcBef>
                <a:spcPts val="500"/>
              </a:spcBef>
              <a:buClr>
                <a:schemeClr val="accent1"/>
              </a:buClr>
              <a:buFont typeface="Arial" panose="020B0604020202020204" pitchFamily="34" charset="0"/>
              <a:buChar char="•"/>
              <a:defRPr sz="1400" b="0" i="0" kern="1200">
                <a:solidFill>
                  <a:schemeClr val="tx1"/>
                </a:solidFill>
                <a:latin typeface="IBM Plex Sans Light" panose="020B0403050203000203" pitchFamily="34" charset="0"/>
                <a:ea typeface="+mn-ea"/>
                <a:cs typeface="+mn-cs"/>
              </a:defRPr>
            </a:lvl3pPr>
            <a:lvl4pPr marL="73152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4pPr>
            <a:lvl5pPr marL="91440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600">
                <a:latin typeface="+mn-lt"/>
              </a:rPr>
              <a:t>Improve Application Performance and Resilience </a:t>
            </a:r>
          </a:p>
          <a:p>
            <a:pPr marL="285750" indent="-285750" algn="l">
              <a:buFont typeface="Arial" panose="020B0604020202020204" pitchFamily="34" charset="0"/>
              <a:buChar char="•"/>
            </a:pPr>
            <a:r>
              <a:rPr lang="en-US" sz="1600">
                <a:latin typeface="+mn-lt"/>
                <a:cs typeface="Calibri" panose="020F0502020204030204" pitchFamily="34" charset="0"/>
              </a:rPr>
              <a:t>Improve Operational Efficiency /  Productivity</a:t>
            </a:r>
            <a:endParaRPr lang="en-US" sz="1600">
              <a:latin typeface="+mn-lt"/>
            </a:endParaRPr>
          </a:p>
          <a:p>
            <a:pPr marL="285750" indent="-285750" algn="l">
              <a:buFont typeface="Arial" panose="020B0604020202020204" pitchFamily="34" charset="0"/>
              <a:buChar char="•"/>
            </a:pPr>
            <a:r>
              <a:rPr lang="en-US" sz="1600">
                <a:latin typeface="+mn-lt"/>
                <a:cs typeface="Calibri" panose="020F0502020204030204" pitchFamily="34" charset="0"/>
              </a:rPr>
              <a:t>Reduce Cost / Risk of Digital Transformation Initiatives</a:t>
            </a:r>
            <a:endParaRPr lang="en-US" sz="1600">
              <a:latin typeface="+mn-lt"/>
            </a:endParaRPr>
          </a:p>
          <a:p>
            <a:pPr marL="285750" indent="-285750" algn="l">
              <a:buFont typeface="Arial" panose="020B0604020202020204" pitchFamily="34" charset="0"/>
              <a:buChar char="•"/>
            </a:pPr>
            <a:r>
              <a:rPr lang="en-US" sz="1600">
                <a:latin typeface="+mn-lt"/>
                <a:cs typeface="Calibri" panose="020F0502020204030204" pitchFamily="34" charset="0"/>
              </a:rPr>
              <a:t>Drive Greater Value from Existing H/W and S/W Investments</a:t>
            </a:r>
          </a:p>
          <a:p>
            <a:pPr marL="285750" indent="-285750" algn="l">
              <a:buFont typeface="Arial" panose="020B0604020202020204" pitchFamily="34" charset="0"/>
              <a:buChar char="•"/>
            </a:pPr>
            <a:r>
              <a:rPr lang="en-US" sz="1600">
                <a:latin typeface="+mn-lt"/>
                <a:cs typeface="Calibri" panose="020F0502020204030204" pitchFamily="34" charset="0"/>
              </a:rPr>
              <a:t>Accelerate and De-risk Public Cloud / Container Adoption </a:t>
            </a:r>
          </a:p>
          <a:p>
            <a:pPr marL="285750" indent="-285750" algn="l">
              <a:buFont typeface="Arial" panose="020B0604020202020204" pitchFamily="34" charset="0"/>
              <a:buChar char="•"/>
            </a:pPr>
            <a:endParaRPr lang="en-US"/>
          </a:p>
        </p:txBody>
      </p:sp>
      <p:pic>
        <p:nvPicPr>
          <p:cNvPr id="66" name="Picture 65" descr="Diagram&#10;&#10;Description automatically generated">
            <a:extLst>
              <a:ext uri="{FF2B5EF4-FFF2-40B4-BE49-F238E27FC236}">
                <a16:creationId xmlns:a16="http://schemas.microsoft.com/office/drawing/2014/main" id="{988691A5-5FBB-7544-B3DC-E2DE149887AF}"/>
              </a:ext>
            </a:extLst>
          </p:cNvPr>
          <p:cNvPicPr>
            <a:picLocks noChangeAspect="1"/>
          </p:cNvPicPr>
          <p:nvPr/>
        </p:nvPicPr>
        <p:blipFill>
          <a:blip r:embed="rId12"/>
          <a:stretch>
            <a:fillRect/>
          </a:stretch>
        </p:blipFill>
        <p:spPr>
          <a:xfrm>
            <a:off x="887395" y="3511723"/>
            <a:ext cx="2556161" cy="2556161"/>
          </a:xfrm>
          <a:prstGeom prst="rect">
            <a:avLst/>
          </a:prstGeom>
        </p:spPr>
      </p:pic>
    </p:spTree>
    <p:extLst>
      <p:ext uri="{BB962C8B-B14F-4D97-AF65-F5344CB8AC3E}">
        <p14:creationId xmlns:p14="http://schemas.microsoft.com/office/powerpoint/2010/main" val="2082455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3DF41-4E52-CC6E-42BE-8F7AAE76A8C3}"/>
              </a:ext>
            </a:extLst>
          </p:cNvPr>
          <p:cNvSpPr txBox="1">
            <a:spLocks/>
          </p:cNvSpPr>
          <p:nvPr/>
        </p:nvSpPr>
        <p:spPr>
          <a:xfrm>
            <a:off x="0" y="144593"/>
            <a:ext cx="12192000" cy="848205"/>
          </a:xfrm>
          <a:prstGeom prst="rect">
            <a:avLst/>
          </a:prstGeom>
        </p:spPr>
        <p:txBody>
          <a:bodyPr>
            <a:normAutofit/>
          </a:bodyPr>
          <a:lstStyle>
            <a:lvl1pPr algn="l" defTabSz="914400" rtl="0" eaLnBrk="1" latinLnBrk="0" hangingPunct="1">
              <a:lnSpc>
                <a:spcPct val="90000"/>
              </a:lnSpc>
              <a:spcBef>
                <a:spcPct val="0"/>
              </a:spcBef>
              <a:buNone/>
              <a:defRPr sz="2800" b="0" i="0" kern="1200">
                <a:solidFill>
                  <a:schemeClr val="tx1"/>
                </a:solidFill>
                <a:latin typeface="IBM Plex Sans Light" panose="020B0403050203000203" pitchFamily="34" charset="0"/>
                <a:ea typeface="+mj-ea"/>
                <a:cs typeface="+mj-cs"/>
              </a:defRPr>
            </a:lvl1pPr>
          </a:lstStyle>
          <a:p>
            <a:pPr algn="ctr"/>
            <a:r>
              <a:rPr lang="en-US" sz="3200" dirty="0">
                <a:latin typeface="IBM Plex Sans" panose="020B0503050203000203" pitchFamily="34" charset="0"/>
                <a:cs typeface="Rockwell"/>
              </a:rPr>
              <a:t>Turbonomic Analytic : A Marketplace of Buyers and Sellers</a:t>
            </a:r>
          </a:p>
        </p:txBody>
      </p:sp>
      <p:sp>
        <p:nvSpPr>
          <p:cNvPr id="3" name="TextBox 2">
            <a:extLst>
              <a:ext uri="{FF2B5EF4-FFF2-40B4-BE49-F238E27FC236}">
                <a16:creationId xmlns:a16="http://schemas.microsoft.com/office/drawing/2014/main" id="{BEED62B7-0AB0-8527-AADC-17363537EF0C}"/>
              </a:ext>
            </a:extLst>
          </p:cNvPr>
          <p:cNvSpPr txBox="1"/>
          <p:nvPr/>
        </p:nvSpPr>
        <p:spPr>
          <a:xfrm>
            <a:off x="4061828" y="1473796"/>
            <a:ext cx="4063999" cy="1610762"/>
          </a:xfrm>
          <a:prstGeom prst="rect">
            <a:avLst/>
          </a:prstGeom>
          <a:noFill/>
          <a:ln>
            <a:solidFill>
              <a:schemeClr val="tx1"/>
            </a:solidFill>
          </a:ln>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133" b="1" i="0" u="sng" strike="noStrike" kern="1200" cap="none" spc="0" normalizeH="0" baseline="0" noProof="0" dirty="0">
                <a:ln>
                  <a:noFill/>
                </a:ln>
                <a:effectLst/>
                <a:uLnTx/>
                <a:uFillTx/>
                <a:latin typeface="IBM Plex Sans" panose="020B0503050203000203" pitchFamily="34" charset="0"/>
                <a:cs typeface="Rockwell"/>
              </a:rPr>
              <a:t>Buyer &amp; Seller Decisions</a:t>
            </a: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133" b="1" i="0" u="sng" strike="noStrike" kern="1200" cap="none" spc="0" normalizeH="0" baseline="0" noProof="0" dirty="0">
              <a:ln>
                <a:noFill/>
              </a:ln>
              <a:effectLst/>
              <a:uLnTx/>
              <a:uFillTx/>
              <a:latin typeface="IBM Plex Sans" panose="020B0503050203000203" pitchFamily="34" charset="0"/>
              <a:cs typeface="Rockwell"/>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effectLst/>
                <a:uLnTx/>
                <a:uFillTx/>
                <a:latin typeface="IBM Plex Sans" panose="020B0503050203000203" pitchFamily="34" charset="0"/>
                <a:cs typeface="Rockwell"/>
              </a:rPr>
              <a:t> Where To Run, Add Resources,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effectLst/>
                <a:uLnTx/>
                <a:uFillTx/>
                <a:latin typeface="IBM Plex Sans" panose="020B0503050203000203" pitchFamily="34" charset="0"/>
                <a:cs typeface="Rockwell"/>
              </a:rPr>
              <a:t>Remove Resources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effectLst/>
                <a:uLnTx/>
                <a:uFillTx/>
                <a:latin typeface="IBM Plex Sans" panose="020B0503050203000203" pitchFamily="34" charset="0"/>
                <a:cs typeface="Rockwell"/>
              </a:rPr>
              <a:t>  </a:t>
            </a:r>
          </a:p>
        </p:txBody>
      </p:sp>
      <p:sp>
        <p:nvSpPr>
          <p:cNvPr id="4" name="TextBox 3">
            <a:extLst>
              <a:ext uri="{FF2B5EF4-FFF2-40B4-BE49-F238E27FC236}">
                <a16:creationId xmlns:a16="http://schemas.microsoft.com/office/drawing/2014/main" id="{5DFC7A69-9CB4-6E50-FC77-F0B75EDBE1F9}"/>
              </a:ext>
            </a:extLst>
          </p:cNvPr>
          <p:cNvSpPr txBox="1"/>
          <p:nvPr/>
        </p:nvSpPr>
        <p:spPr>
          <a:xfrm>
            <a:off x="4061830" y="3992296"/>
            <a:ext cx="4064000" cy="2226315"/>
          </a:xfrm>
          <a:prstGeom prst="rect">
            <a:avLst/>
          </a:prstGeom>
          <a:noFill/>
          <a:ln>
            <a:solidFill>
              <a:schemeClr val="tx1"/>
            </a:solidFill>
          </a:ln>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133" b="1" i="0" u="sng" strike="noStrike" kern="1200" cap="none" spc="0" normalizeH="0" baseline="0" noProof="0" dirty="0">
                <a:ln>
                  <a:noFill/>
                </a:ln>
                <a:effectLst/>
                <a:uLnTx/>
                <a:uFillTx/>
                <a:latin typeface="IBM Plex Sans" panose="020B0503050203000203" pitchFamily="34" charset="0"/>
                <a:cs typeface="Rockwell"/>
              </a:rPr>
              <a:t>Market Segmentation Constrains Decisions</a:t>
            </a: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133" b="1" i="0" u="sng" strike="noStrike" kern="1200" cap="none" spc="0" normalizeH="0" baseline="0" noProof="0" dirty="0">
              <a:ln>
                <a:noFill/>
              </a:ln>
              <a:effectLst/>
              <a:uLnTx/>
              <a:uFillTx/>
              <a:latin typeface="IBM Plex Sans" panose="020B0503050203000203" pitchFamily="34" charset="0"/>
              <a:cs typeface="Rockwell"/>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effectLst/>
                <a:uLnTx/>
                <a:uFillTx/>
                <a:latin typeface="IBM Plex Sans" panose="020B0503050203000203" pitchFamily="34" charset="0"/>
                <a:cs typeface="Rockwell"/>
              </a:rPr>
              <a:t>Clusters, </a:t>
            </a:r>
            <a:r>
              <a:rPr kumimoji="0" lang="en-US" sz="1867" b="0" i="0" u="none" strike="noStrike" kern="1200" cap="none" spc="0" normalizeH="0" baseline="0" noProof="0" dirty="0" err="1">
                <a:ln>
                  <a:noFill/>
                </a:ln>
                <a:effectLst/>
                <a:uLnTx/>
                <a:uFillTx/>
                <a:latin typeface="IBM Plex Sans" panose="020B0503050203000203" pitchFamily="34" charset="0"/>
                <a:cs typeface="Rockwell"/>
              </a:rPr>
              <a:t>vLAN</a:t>
            </a:r>
            <a:r>
              <a:rPr kumimoji="0" lang="en-US" sz="1867" b="0" i="0" u="none" strike="noStrike" kern="1200" cap="none" spc="0" normalizeH="0" baseline="0" noProof="0" dirty="0">
                <a:ln>
                  <a:noFill/>
                </a:ln>
                <a:effectLst/>
                <a:uLnTx/>
                <a:uFillTx/>
                <a:latin typeface="IBM Plex Sans" panose="020B0503050203000203" pitchFamily="34" charset="0"/>
                <a:cs typeface="Rockwell"/>
              </a:rPr>
              <a:t>, Storage Configuration, Affinity/Anti Affinity, Software Licensing, ….</a:t>
            </a: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effectLst/>
              <a:uLnTx/>
              <a:uFillTx/>
              <a:latin typeface="IBM Plex Sans" panose="020B0503050203000203" pitchFamily="34" charset="0"/>
              <a:cs typeface="Rockwell"/>
            </a:endParaRPr>
          </a:p>
        </p:txBody>
      </p:sp>
      <p:pic>
        <p:nvPicPr>
          <p:cNvPr id="5" name="Picture 4" descr="Timeline&#10;&#10;Description automatically generated">
            <a:extLst>
              <a:ext uri="{FF2B5EF4-FFF2-40B4-BE49-F238E27FC236}">
                <a16:creationId xmlns:a16="http://schemas.microsoft.com/office/drawing/2014/main" id="{8E6AF734-23BD-28DC-485C-FD683C0955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306" y="890735"/>
            <a:ext cx="2758468" cy="5835221"/>
          </a:xfrm>
          <a:prstGeom prst="rect">
            <a:avLst/>
          </a:prstGeom>
          <a:ln>
            <a:solidFill>
              <a:schemeClr val="tx1"/>
            </a:solidFill>
          </a:ln>
        </p:spPr>
      </p:pic>
      <p:pic>
        <p:nvPicPr>
          <p:cNvPr id="6" name="Picture 5" descr="Chart&#10;&#10;Description automatically generated">
            <a:extLst>
              <a:ext uri="{FF2B5EF4-FFF2-40B4-BE49-F238E27FC236}">
                <a16:creationId xmlns:a16="http://schemas.microsoft.com/office/drawing/2014/main" id="{66136E0D-6D47-3318-2193-55E283431E7A}"/>
              </a:ext>
            </a:extLst>
          </p:cNvPr>
          <p:cNvPicPr>
            <a:picLocks noChangeAspect="1"/>
          </p:cNvPicPr>
          <p:nvPr/>
        </p:nvPicPr>
        <p:blipFill>
          <a:blip r:embed="rId3"/>
          <a:stretch>
            <a:fillRect/>
          </a:stretch>
        </p:blipFill>
        <p:spPr>
          <a:xfrm>
            <a:off x="9089687" y="890735"/>
            <a:ext cx="2966007" cy="5835221"/>
          </a:xfrm>
          <a:prstGeom prst="rect">
            <a:avLst/>
          </a:prstGeom>
          <a:ln>
            <a:solidFill>
              <a:schemeClr val="tx1"/>
            </a:solidFill>
          </a:ln>
        </p:spPr>
      </p:pic>
    </p:spTree>
    <p:extLst>
      <p:ext uri="{BB962C8B-B14F-4D97-AF65-F5344CB8AC3E}">
        <p14:creationId xmlns:p14="http://schemas.microsoft.com/office/powerpoint/2010/main" val="1805831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0A3F49D9-1D71-B209-A540-132E6FB4AE2A}"/>
              </a:ext>
            </a:extLst>
          </p:cNvPr>
          <p:cNvSpPr txBox="1">
            <a:spLocks/>
          </p:cNvSpPr>
          <p:nvPr/>
        </p:nvSpPr>
        <p:spPr>
          <a:xfrm>
            <a:off x="13199" y="10858"/>
            <a:ext cx="12178801" cy="917396"/>
          </a:xfrm>
          <a:prstGeom prst="rect">
            <a:avLst/>
          </a:prstGeom>
        </p:spPr>
        <p:txBody>
          <a:bodyPr>
            <a:normAutofit fontScale="90000" lnSpcReduction="10000"/>
          </a:bodyPr>
          <a:lstStyle>
            <a:lvl1pPr algn="l" defTabSz="914400" rtl="0" eaLnBrk="1" latinLnBrk="0" hangingPunct="1">
              <a:lnSpc>
                <a:spcPct val="90000"/>
              </a:lnSpc>
              <a:spcBef>
                <a:spcPct val="0"/>
              </a:spcBef>
              <a:buNone/>
              <a:defRPr sz="2800" b="0" i="0" kern="1200">
                <a:solidFill>
                  <a:schemeClr val="tx1"/>
                </a:solidFill>
                <a:latin typeface="IBM Plex Sans Light" panose="020B0403050203000203" pitchFamily="34" charset="0"/>
                <a:ea typeface="+mj-ea"/>
                <a:cs typeface="+mj-cs"/>
              </a:defRPr>
            </a:lvl1pPr>
          </a:lstStyle>
          <a:p>
            <a:pPr algn="ctr"/>
            <a:r>
              <a:rPr lang="en-GB" sz="4400" dirty="0">
                <a:latin typeface="IBM Plex Sans" panose="020B0503050203000203" pitchFamily="34" charset="0"/>
                <a:cs typeface="Rockwell"/>
              </a:rPr>
              <a:t>Turbonomic Analytic : Economic Scheduling Engine</a:t>
            </a:r>
            <a:br>
              <a:rPr lang="en-GB" sz="4400" dirty="0">
                <a:latin typeface="IBM Plex Sans" panose="020B0503050203000203" pitchFamily="34" charset="0"/>
                <a:cs typeface="Rockwell"/>
              </a:rPr>
            </a:br>
            <a:r>
              <a:rPr lang="en-GB" sz="2933" dirty="0">
                <a:latin typeface="IBM Plex Sans" panose="020B0503050203000203" pitchFamily="34" charset="0"/>
                <a:cs typeface="Rockwell"/>
              </a:rPr>
              <a:t>Decision Analytics Driven by Pricing (virtual currency)</a:t>
            </a:r>
          </a:p>
        </p:txBody>
      </p:sp>
      <p:sp>
        <p:nvSpPr>
          <p:cNvPr id="3" name="Freeform 2">
            <a:extLst>
              <a:ext uri="{FF2B5EF4-FFF2-40B4-BE49-F238E27FC236}">
                <a16:creationId xmlns:a16="http://schemas.microsoft.com/office/drawing/2014/main" id="{5FB1212B-706E-A470-2978-25CE4E862A90}"/>
              </a:ext>
            </a:extLst>
          </p:cNvPr>
          <p:cNvSpPr/>
          <p:nvPr/>
        </p:nvSpPr>
        <p:spPr bwMode="auto">
          <a:xfrm>
            <a:off x="733382" y="1668994"/>
            <a:ext cx="3619383" cy="2253415"/>
          </a:xfrm>
          <a:custGeom>
            <a:avLst/>
            <a:gdLst>
              <a:gd name="connsiteX0" fmla="*/ 0 w 4709731"/>
              <a:gd name="connsiteY0" fmla="*/ 3466531 h 3753134"/>
              <a:gd name="connsiteX1" fmla="*/ 0 w 4709731"/>
              <a:gd name="connsiteY1" fmla="*/ 3466531 h 3753134"/>
              <a:gd name="connsiteX2" fmla="*/ 600502 w 4709731"/>
              <a:gd name="connsiteY2" fmla="*/ 3439235 h 3753134"/>
              <a:gd name="connsiteX3" fmla="*/ 1419368 w 4709731"/>
              <a:gd name="connsiteY3" fmla="*/ 3425588 h 3753134"/>
              <a:gd name="connsiteX4" fmla="*/ 1487606 w 4709731"/>
              <a:gd name="connsiteY4" fmla="*/ 3411940 h 3753134"/>
              <a:gd name="connsiteX5" fmla="*/ 1528550 w 4709731"/>
              <a:gd name="connsiteY5" fmla="*/ 3398292 h 3753134"/>
              <a:gd name="connsiteX6" fmla="*/ 1610436 w 4709731"/>
              <a:gd name="connsiteY6" fmla="*/ 3384644 h 3753134"/>
              <a:gd name="connsiteX7" fmla="*/ 1733266 w 4709731"/>
              <a:gd name="connsiteY7" fmla="*/ 3343701 h 3753134"/>
              <a:gd name="connsiteX8" fmla="*/ 1774209 w 4709731"/>
              <a:gd name="connsiteY8" fmla="*/ 3330053 h 3753134"/>
              <a:gd name="connsiteX9" fmla="*/ 2047165 w 4709731"/>
              <a:gd name="connsiteY9" fmla="*/ 3302758 h 3753134"/>
              <a:gd name="connsiteX10" fmla="*/ 2115403 w 4709731"/>
              <a:gd name="connsiteY10" fmla="*/ 3289110 h 3753134"/>
              <a:gd name="connsiteX11" fmla="*/ 2333768 w 4709731"/>
              <a:gd name="connsiteY11" fmla="*/ 3261815 h 3753134"/>
              <a:gd name="connsiteX12" fmla="*/ 2552132 w 4709731"/>
              <a:gd name="connsiteY12" fmla="*/ 3234519 h 3753134"/>
              <a:gd name="connsiteX13" fmla="*/ 2620371 w 4709731"/>
              <a:gd name="connsiteY13" fmla="*/ 3220871 h 3753134"/>
              <a:gd name="connsiteX14" fmla="*/ 2702257 w 4709731"/>
              <a:gd name="connsiteY14" fmla="*/ 3193576 h 3753134"/>
              <a:gd name="connsiteX15" fmla="*/ 2756848 w 4709731"/>
              <a:gd name="connsiteY15" fmla="*/ 3179928 h 3753134"/>
              <a:gd name="connsiteX16" fmla="*/ 2797791 w 4709731"/>
              <a:gd name="connsiteY16" fmla="*/ 3152632 h 3753134"/>
              <a:gd name="connsiteX17" fmla="*/ 2838735 w 4709731"/>
              <a:gd name="connsiteY17" fmla="*/ 3138985 h 3753134"/>
              <a:gd name="connsiteX18" fmla="*/ 2920621 w 4709731"/>
              <a:gd name="connsiteY18" fmla="*/ 3084394 h 3753134"/>
              <a:gd name="connsiteX19" fmla="*/ 2961565 w 4709731"/>
              <a:gd name="connsiteY19" fmla="*/ 3057098 h 3753134"/>
              <a:gd name="connsiteX20" fmla="*/ 3002508 w 4709731"/>
              <a:gd name="connsiteY20" fmla="*/ 3043450 h 3753134"/>
              <a:gd name="connsiteX21" fmla="*/ 3043451 w 4709731"/>
              <a:gd name="connsiteY21" fmla="*/ 3016155 h 3753134"/>
              <a:gd name="connsiteX22" fmla="*/ 3125338 w 4709731"/>
              <a:gd name="connsiteY22" fmla="*/ 2988859 h 3753134"/>
              <a:gd name="connsiteX23" fmla="*/ 3166281 w 4709731"/>
              <a:gd name="connsiteY23" fmla="*/ 2961564 h 3753134"/>
              <a:gd name="connsiteX24" fmla="*/ 3207224 w 4709731"/>
              <a:gd name="connsiteY24" fmla="*/ 2920620 h 3753134"/>
              <a:gd name="connsiteX25" fmla="*/ 3289111 w 4709731"/>
              <a:gd name="connsiteY25" fmla="*/ 2893325 h 3753134"/>
              <a:gd name="connsiteX26" fmla="*/ 3370997 w 4709731"/>
              <a:gd name="connsiteY26" fmla="*/ 2838734 h 3753134"/>
              <a:gd name="connsiteX27" fmla="*/ 3411941 w 4709731"/>
              <a:gd name="connsiteY27" fmla="*/ 2811438 h 3753134"/>
              <a:gd name="connsiteX28" fmla="*/ 3452884 w 4709731"/>
              <a:gd name="connsiteY28" fmla="*/ 2797791 h 3753134"/>
              <a:gd name="connsiteX29" fmla="*/ 3493827 w 4709731"/>
              <a:gd name="connsiteY29" fmla="*/ 2770495 h 3753134"/>
              <a:gd name="connsiteX30" fmla="*/ 3521123 w 4709731"/>
              <a:gd name="connsiteY30" fmla="*/ 2729552 h 3753134"/>
              <a:gd name="connsiteX31" fmla="*/ 3562066 w 4709731"/>
              <a:gd name="connsiteY31" fmla="*/ 2715904 h 3753134"/>
              <a:gd name="connsiteX32" fmla="*/ 3657600 w 4709731"/>
              <a:gd name="connsiteY32" fmla="*/ 2661313 h 3753134"/>
              <a:gd name="connsiteX33" fmla="*/ 3698544 w 4709731"/>
              <a:gd name="connsiteY33" fmla="*/ 2620370 h 3753134"/>
              <a:gd name="connsiteX34" fmla="*/ 3739487 w 4709731"/>
              <a:gd name="connsiteY34" fmla="*/ 2593074 h 3753134"/>
              <a:gd name="connsiteX35" fmla="*/ 3780430 w 4709731"/>
              <a:gd name="connsiteY35" fmla="*/ 2552131 h 3753134"/>
              <a:gd name="connsiteX36" fmla="*/ 3821374 w 4709731"/>
              <a:gd name="connsiteY36" fmla="*/ 2538483 h 3753134"/>
              <a:gd name="connsiteX37" fmla="*/ 3916908 w 4709731"/>
              <a:gd name="connsiteY37" fmla="*/ 2429301 h 3753134"/>
              <a:gd name="connsiteX38" fmla="*/ 3957851 w 4709731"/>
              <a:gd name="connsiteY38" fmla="*/ 2292823 h 3753134"/>
              <a:gd name="connsiteX39" fmla="*/ 3985147 w 4709731"/>
              <a:gd name="connsiteY39" fmla="*/ 2251880 h 3753134"/>
              <a:gd name="connsiteX40" fmla="*/ 4067033 w 4709731"/>
              <a:gd name="connsiteY40" fmla="*/ 2088107 h 3753134"/>
              <a:gd name="connsiteX41" fmla="*/ 4107977 w 4709731"/>
              <a:gd name="connsiteY41" fmla="*/ 2060812 h 3753134"/>
              <a:gd name="connsiteX42" fmla="*/ 4148920 w 4709731"/>
              <a:gd name="connsiteY42" fmla="*/ 1978925 h 3753134"/>
              <a:gd name="connsiteX43" fmla="*/ 4176215 w 4709731"/>
              <a:gd name="connsiteY43" fmla="*/ 1937982 h 3753134"/>
              <a:gd name="connsiteX44" fmla="*/ 4189863 w 4709731"/>
              <a:gd name="connsiteY44" fmla="*/ 1897038 h 3753134"/>
              <a:gd name="connsiteX45" fmla="*/ 4244454 w 4709731"/>
              <a:gd name="connsiteY45" fmla="*/ 1815152 h 3753134"/>
              <a:gd name="connsiteX46" fmla="*/ 4271750 w 4709731"/>
              <a:gd name="connsiteY46" fmla="*/ 1774209 h 3753134"/>
              <a:gd name="connsiteX47" fmla="*/ 4285397 w 4709731"/>
              <a:gd name="connsiteY47" fmla="*/ 1733265 h 3753134"/>
              <a:gd name="connsiteX48" fmla="*/ 4339989 w 4709731"/>
              <a:gd name="connsiteY48" fmla="*/ 1637731 h 3753134"/>
              <a:gd name="connsiteX49" fmla="*/ 4353636 w 4709731"/>
              <a:gd name="connsiteY49" fmla="*/ 1583140 h 3753134"/>
              <a:gd name="connsiteX50" fmla="*/ 4394580 w 4709731"/>
              <a:gd name="connsiteY50" fmla="*/ 1460310 h 3753134"/>
              <a:gd name="connsiteX51" fmla="*/ 4408227 w 4709731"/>
              <a:gd name="connsiteY51" fmla="*/ 1419367 h 3753134"/>
              <a:gd name="connsiteX52" fmla="*/ 4421875 w 4709731"/>
              <a:gd name="connsiteY52" fmla="*/ 1378423 h 3753134"/>
              <a:gd name="connsiteX53" fmla="*/ 4435523 w 4709731"/>
              <a:gd name="connsiteY53" fmla="*/ 1310185 h 3753134"/>
              <a:gd name="connsiteX54" fmla="*/ 4449171 w 4709731"/>
              <a:gd name="connsiteY54" fmla="*/ 1228298 h 3753134"/>
              <a:gd name="connsiteX55" fmla="*/ 4490114 w 4709731"/>
              <a:gd name="connsiteY55" fmla="*/ 1105468 h 3753134"/>
              <a:gd name="connsiteX56" fmla="*/ 4517409 w 4709731"/>
              <a:gd name="connsiteY56" fmla="*/ 1023582 h 3753134"/>
              <a:gd name="connsiteX57" fmla="*/ 4531057 w 4709731"/>
              <a:gd name="connsiteY57" fmla="*/ 982638 h 3753134"/>
              <a:gd name="connsiteX58" fmla="*/ 4558353 w 4709731"/>
              <a:gd name="connsiteY58" fmla="*/ 941695 h 3753134"/>
              <a:gd name="connsiteX59" fmla="*/ 4572000 w 4709731"/>
              <a:gd name="connsiteY59" fmla="*/ 900752 h 3753134"/>
              <a:gd name="connsiteX60" fmla="*/ 4612944 w 4709731"/>
              <a:gd name="connsiteY60" fmla="*/ 682388 h 3753134"/>
              <a:gd name="connsiteX61" fmla="*/ 4626591 w 4709731"/>
              <a:gd name="connsiteY61" fmla="*/ 545910 h 3753134"/>
              <a:gd name="connsiteX62" fmla="*/ 4653887 w 4709731"/>
              <a:gd name="connsiteY62" fmla="*/ 382137 h 3753134"/>
              <a:gd name="connsiteX63" fmla="*/ 4667535 w 4709731"/>
              <a:gd name="connsiteY63" fmla="*/ 286603 h 3753134"/>
              <a:gd name="connsiteX64" fmla="*/ 4681183 w 4709731"/>
              <a:gd name="connsiteY64" fmla="*/ 163773 h 3753134"/>
              <a:gd name="connsiteX65" fmla="*/ 4694830 w 4709731"/>
              <a:gd name="connsiteY65" fmla="*/ 109182 h 3753134"/>
              <a:gd name="connsiteX66" fmla="*/ 4708478 w 4709731"/>
              <a:gd name="connsiteY66" fmla="*/ 68238 h 3753134"/>
              <a:gd name="connsiteX67" fmla="*/ 4708478 w 4709731"/>
              <a:gd name="connsiteY67" fmla="*/ 0 h 3753134"/>
              <a:gd name="connsiteX68" fmla="*/ 4708478 w 4709731"/>
              <a:gd name="connsiteY68" fmla="*/ 3739486 h 3753134"/>
              <a:gd name="connsiteX69" fmla="*/ 13648 w 4709731"/>
              <a:gd name="connsiteY69" fmla="*/ 3753134 h 3753134"/>
              <a:gd name="connsiteX70" fmla="*/ 0 w 4709731"/>
              <a:gd name="connsiteY70" fmla="*/ 3466531 h 375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709731" h="3753134">
                <a:moveTo>
                  <a:pt x="0" y="3466531"/>
                </a:moveTo>
                <a:lnTo>
                  <a:pt x="0" y="3466531"/>
                </a:lnTo>
                <a:cubicBezTo>
                  <a:pt x="271905" y="3364568"/>
                  <a:pt x="31058" y="3439235"/>
                  <a:pt x="600502" y="3439235"/>
                </a:cubicBezTo>
                <a:cubicBezTo>
                  <a:pt x="873495" y="3439235"/>
                  <a:pt x="1146413" y="3430137"/>
                  <a:pt x="1419368" y="3425588"/>
                </a:cubicBezTo>
                <a:cubicBezTo>
                  <a:pt x="1442114" y="3421039"/>
                  <a:pt x="1465102" y="3417566"/>
                  <a:pt x="1487606" y="3411940"/>
                </a:cubicBezTo>
                <a:cubicBezTo>
                  <a:pt x="1501563" y="3408451"/>
                  <a:pt x="1514506" y="3401413"/>
                  <a:pt x="1528550" y="3398292"/>
                </a:cubicBezTo>
                <a:cubicBezTo>
                  <a:pt x="1555563" y="3392289"/>
                  <a:pt x="1583590" y="3391355"/>
                  <a:pt x="1610436" y="3384644"/>
                </a:cubicBezTo>
                <a:cubicBezTo>
                  <a:pt x="1610455" y="3384639"/>
                  <a:pt x="1712785" y="3350528"/>
                  <a:pt x="1733266" y="3343701"/>
                </a:cubicBezTo>
                <a:cubicBezTo>
                  <a:pt x="1746914" y="3339152"/>
                  <a:pt x="1759968" y="3332087"/>
                  <a:pt x="1774209" y="3330053"/>
                </a:cubicBezTo>
                <a:cubicBezTo>
                  <a:pt x="1928463" y="3308018"/>
                  <a:pt x="1837670" y="3318873"/>
                  <a:pt x="2047165" y="3302758"/>
                </a:cubicBezTo>
                <a:cubicBezTo>
                  <a:pt x="2069911" y="3298209"/>
                  <a:pt x="2092440" y="3292390"/>
                  <a:pt x="2115403" y="3289110"/>
                </a:cubicBezTo>
                <a:cubicBezTo>
                  <a:pt x="2188021" y="3278736"/>
                  <a:pt x="2260862" y="3269916"/>
                  <a:pt x="2333768" y="3261815"/>
                </a:cubicBezTo>
                <a:cubicBezTo>
                  <a:pt x="2413751" y="3252928"/>
                  <a:pt x="2474239" y="3247501"/>
                  <a:pt x="2552132" y="3234519"/>
                </a:cubicBezTo>
                <a:cubicBezTo>
                  <a:pt x="2575013" y="3230705"/>
                  <a:pt x="2597992" y="3226974"/>
                  <a:pt x="2620371" y="3220871"/>
                </a:cubicBezTo>
                <a:cubicBezTo>
                  <a:pt x="2648129" y="3213301"/>
                  <a:pt x="2674344" y="3200554"/>
                  <a:pt x="2702257" y="3193576"/>
                </a:cubicBezTo>
                <a:lnTo>
                  <a:pt x="2756848" y="3179928"/>
                </a:lnTo>
                <a:cubicBezTo>
                  <a:pt x="2770496" y="3170829"/>
                  <a:pt x="2783120" y="3159967"/>
                  <a:pt x="2797791" y="3152632"/>
                </a:cubicBezTo>
                <a:cubicBezTo>
                  <a:pt x="2810658" y="3146198"/>
                  <a:pt x="2826159" y="3145971"/>
                  <a:pt x="2838735" y="3138985"/>
                </a:cubicBezTo>
                <a:cubicBezTo>
                  <a:pt x="2867412" y="3123054"/>
                  <a:pt x="2893326" y="3102591"/>
                  <a:pt x="2920621" y="3084394"/>
                </a:cubicBezTo>
                <a:cubicBezTo>
                  <a:pt x="2934269" y="3075295"/>
                  <a:pt x="2946004" y="3062285"/>
                  <a:pt x="2961565" y="3057098"/>
                </a:cubicBezTo>
                <a:cubicBezTo>
                  <a:pt x="2975213" y="3052549"/>
                  <a:pt x="2989641" y="3049884"/>
                  <a:pt x="3002508" y="3043450"/>
                </a:cubicBezTo>
                <a:cubicBezTo>
                  <a:pt x="3017179" y="3036115"/>
                  <a:pt x="3028462" y="3022817"/>
                  <a:pt x="3043451" y="3016155"/>
                </a:cubicBezTo>
                <a:cubicBezTo>
                  <a:pt x="3069743" y="3004470"/>
                  <a:pt x="3101398" y="3004819"/>
                  <a:pt x="3125338" y="2988859"/>
                </a:cubicBezTo>
                <a:cubicBezTo>
                  <a:pt x="3138986" y="2979761"/>
                  <a:pt x="3153680" y="2972065"/>
                  <a:pt x="3166281" y="2961564"/>
                </a:cubicBezTo>
                <a:cubicBezTo>
                  <a:pt x="3181108" y="2949208"/>
                  <a:pt x="3190352" y="2929993"/>
                  <a:pt x="3207224" y="2920620"/>
                </a:cubicBezTo>
                <a:cubicBezTo>
                  <a:pt x="3232375" y="2906647"/>
                  <a:pt x="3265171" y="2909285"/>
                  <a:pt x="3289111" y="2893325"/>
                </a:cubicBezTo>
                <a:lnTo>
                  <a:pt x="3370997" y="2838734"/>
                </a:lnTo>
                <a:cubicBezTo>
                  <a:pt x="3384645" y="2829635"/>
                  <a:pt x="3396380" y="2816625"/>
                  <a:pt x="3411941" y="2811438"/>
                </a:cubicBezTo>
                <a:lnTo>
                  <a:pt x="3452884" y="2797791"/>
                </a:lnTo>
                <a:cubicBezTo>
                  <a:pt x="3466532" y="2788692"/>
                  <a:pt x="3482229" y="2782093"/>
                  <a:pt x="3493827" y="2770495"/>
                </a:cubicBezTo>
                <a:cubicBezTo>
                  <a:pt x="3505425" y="2758897"/>
                  <a:pt x="3508315" y="2739799"/>
                  <a:pt x="3521123" y="2729552"/>
                </a:cubicBezTo>
                <a:cubicBezTo>
                  <a:pt x="3532357" y="2720565"/>
                  <a:pt x="3548843" y="2721571"/>
                  <a:pt x="3562066" y="2715904"/>
                </a:cubicBezTo>
                <a:cubicBezTo>
                  <a:pt x="3589554" y="2704124"/>
                  <a:pt x="3633409" y="2681472"/>
                  <a:pt x="3657600" y="2661313"/>
                </a:cubicBezTo>
                <a:cubicBezTo>
                  <a:pt x="3672427" y="2648957"/>
                  <a:pt x="3683717" y="2632726"/>
                  <a:pt x="3698544" y="2620370"/>
                </a:cubicBezTo>
                <a:cubicBezTo>
                  <a:pt x="3711145" y="2609869"/>
                  <a:pt x="3726886" y="2603575"/>
                  <a:pt x="3739487" y="2593074"/>
                </a:cubicBezTo>
                <a:cubicBezTo>
                  <a:pt x="3754314" y="2580718"/>
                  <a:pt x="3764371" y="2562837"/>
                  <a:pt x="3780430" y="2552131"/>
                </a:cubicBezTo>
                <a:cubicBezTo>
                  <a:pt x="3792400" y="2544151"/>
                  <a:pt x="3807726" y="2543032"/>
                  <a:pt x="3821374" y="2538483"/>
                </a:cubicBezTo>
                <a:cubicBezTo>
                  <a:pt x="3885064" y="2442949"/>
                  <a:pt x="3848670" y="2474794"/>
                  <a:pt x="3916908" y="2429301"/>
                </a:cubicBezTo>
                <a:cubicBezTo>
                  <a:pt x="3924537" y="2398787"/>
                  <a:pt x="3944562" y="2312756"/>
                  <a:pt x="3957851" y="2292823"/>
                </a:cubicBezTo>
                <a:lnTo>
                  <a:pt x="3985147" y="2251880"/>
                </a:lnTo>
                <a:cubicBezTo>
                  <a:pt x="4000717" y="2205170"/>
                  <a:pt x="4021679" y="2118342"/>
                  <a:pt x="4067033" y="2088107"/>
                </a:cubicBezTo>
                <a:lnTo>
                  <a:pt x="4107977" y="2060812"/>
                </a:lnTo>
                <a:cubicBezTo>
                  <a:pt x="4186204" y="1943467"/>
                  <a:pt x="4092413" y="2091938"/>
                  <a:pt x="4148920" y="1978925"/>
                </a:cubicBezTo>
                <a:cubicBezTo>
                  <a:pt x="4156255" y="1964254"/>
                  <a:pt x="4168880" y="1952653"/>
                  <a:pt x="4176215" y="1937982"/>
                </a:cubicBezTo>
                <a:cubicBezTo>
                  <a:pt x="4182649" y="1925115"/>
                  <a:pt x="4182876" y="1909614"/>
                  <a:pt x="4189863" y="1897038"/>
                </a:cubicBezTo>
                <a:cubicBezTo>
                  <a:pt x="4205795" y="1868361"/>
                  <a:pt x="4226257" y="1842447"/>
                  <a:pt x="4244454" y="1815152"/>
                </a:cubicBezTo>
                <a:lnTo>
                  <a:pt x="4271750" y="1774209"/>
                </a:lnTo>
                <a:cubicBezTo>
                  <a:pt x="4276299" y="1760561"/>
                  <a:pt x="4279730" y="1746488"/>
                  <a:pt x="4285397" y="1733265"/>
                </a:cubicBezTo>
                <a:cubicBezTo>
                  <a:pt x="4306174" y="1684784"/>
                  <a:pt x="4312577" y="1678848"/>
                  <a:pt x="4339989" y="1637731"/>
                </a:cubicBezTo>
                <a:cubicBezTo>
                  <a:pt x="4344538" y="1619534"/>
                  <a:pt x="4348246" y="1601106"/>
                  <a:pt x="4353636" y="1583140"/>
                </a:cubicBezTo>
                <a:cubicBezTo>
                  <a:pt x="4353644" y="1583113"/>
                  <a:pt x="4387752" y="1480795"/>
                  <a:pt x="4394580" y="1460310"/>
                </a:cubicBezTo>
                <a:lnTo>
                  <a:pt x="4408227" y="1419367"/>
                </a:lnTo>
                <a:cubicBezTo>
                  <a:pt x="4412776" y="1405719"/>
                  <a:pt x="4419054" y="1392530"/>
                  <a:pt x="4421875" y="1378423"/>
                </a:cubicBezTo>
                <a:cubicBezTo>
                  <a:pt x="4426424" y="1355677"/>
                  <a:pt x="4431373" y="1333007"/>
                  <a:pt x="4435523" y="1310185"/>
                </a:cubicBezTo>
                <a:cubicBezTo>
                  <a:pt x="4440473" y="1282959"/>
                  <a:pt x="4442460" y="1255144"/>
                  <a:pt x="4449171" y="1228298"/>
                </a:cubicBezTo>
                <a:lnTo>
                  <a:pt x="4490114" y="1105468"/>
                </a:lnTo>
                <a:lnTo>
                  <a:pt x="4517409" y="1023582"/>
                </a:lnTo>
                <a:cubicBezTo>
                  <a:pt x="4521958" y="1009934"/>
                  <a:pt x="4523077" y="994608"/>
                  <a:pt x="4531057" y="982638"/>
                </a:cubicBezTo>
                <a:lnTo>
                  <a:pt x="4558353" y="941695"/>
                </a:lnTo>
                <a:cubicBezTo>
                  <a:pt x="4562902" y="928047"/>
                  <a:pt x="4568048" y="914584"/>
                  <a:pt x="4572000" y="900752"/>
                </a:cubicBezTo>
                <a:cubicBezTo>
                  <a:pt x="4590653" y="835466"/>
                  <a:pt x="4607403" y="737797"/>
                  <a:pt x="4612944" y="682388"/>
                </a:cubicBezTo>
                <a:cubicBezTo>
                  <a:pt x="4617493" y="636895"/>
                  <a:pt x="4621805" y="591378"/>
                  <a:pt x="4626591" y="545910"/>
                </a:cubicBezTo>
                <a:cubicBezTo>
                  <a:pt x="4640655" y="412300"/>
                  <a:pt x="4627621" y="460933"/>
                  <a:pt x="4653887" y="382137"/>
                </a:cubicBezTo>
                <a:cubicBezTo>
                  <a:pt x="4658436" y="350292"/>
                  <a:pt x="4663545" y="318523"/>
                  <a:pt x="4667535" y="286603"/>
                </a:cubicBezTo>
                <a:cubicBezTo>
                  <a:pt x="4672645" y="245726"/>
                  <a:pt x="4674919" y="204489"/>
                  <a:pt x="4681183" y="163773"/>
                </a:cubicBezTo>
                <a:cubicBezTo>
                  <a:pt x="4684035" y="145234"/>
                  <a:pt x="4689677" y="127217"/>
                  <a:pt x="4694830" y="109182"/>
                </a:cubicBezTo>
                <a:cubicBezTo>
                  <a:pt x="4698782" y="95349"/>
                  <a:pt x="4706694" y="82513"/>
                  <a:pt x="4708478" y="68238"/>
                </a:cubicBezTo>
                <a:cubicBezTo>
                  <a:pt x="4711299" y="45668"/>
                  <a:pt x="4708478" y="22746"/>
                  <a:pt x="4708478" y="0"/>
                </a:cubicBezTo>
                <a:lnTo>
                  <a:pt x="4708478" y="3739486"/>
                </a:lnTo>
                <a:lnTo>
                  <a:pt x="13648" y="3753134"/>
                </a:lnTo>
                <a:lnTo>
                  <a:pt x="0" y="3466531"/>
                </a:lnTo>
                <a:close/>
              </a:path>
            </a:pathLst>
          </a:custGeom>
          <a:gradFill flip="none" rotWithShape="1">
            <a:gsLst>
              <a:gs pos="1000">
                <a:srgbClr val="149020"/>
              </a:gs>
              <a:gs pos="97000">
                <a:srgbClr val="C00000"/>
              </a:gs>
              <a:gs pos="65000">
                <a:srgbClr val="14902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latin typeface="Rockwell"/>
              <a:ea typeface="+mn-ea"/>
              <a:cs typeface="Rockwell"/>
            </a:endParaRPr>
          </a:p>
        </p:txBody>
      </p:sp>
      <p:sp>
        <p:nvSpPr>
          <p:cNvPr id="4" name="Freeform 3">
            <a:extLst>
              <a:ext uri="{FF2B5EF4-FFF2-40B4-BE49-F238E27FC236}">
                <a16:creationId xmlns:a16="http://schemas.microsoft.com/office/drawing/2014/main" id="{11DDB7E7-4AF7-4FD8-D30A-4952831397DA}"/>
              </a:ext>
            </a:extLst>
          </p:cNvPr>
          <p:cNvSpPr/>
          <p:nvPr/>
        </p:nvSpPr>
        <p:spPr bwMode="auto">
          <a:xfrm>
            <a:off x="722715" y="1603039"/>
            <a:ext cx="3631119" cy="2138654"/>
          </a:xfrm>
          <a:custGeom>
            <a:avLst/>
            <a:gdLst>
              <a:gd name="connsiteX0" fmla="*/ 0 w 3467922"/>
              <a:gd name="connsiteY0" fmla="*/ 3329778 h 3329778"/>
              <a:gd name="connsiteX1" fmla="*/ 895473 w 3467922"/>
              <a:gd name="connsiteY1" fmla="*/ 3280931 h 3329778"/>
              <a:gd name="connsiteX2" fmla="*/ 1766524 w 3467922"/>
              <a:gd name="connsiteY2" fmla="*/ 3101823 h 3329778"/>
              <a:gd name="connsiteX3" fmla="*/ 2661997 w 3467922"/>
              <a:gd name="connsiteY3" fmla="*/ 2621488 h 3329778"/>
              <a:gd name="connsiteX4" fmla="*/ 3182999 w 3467922"/>
              <a:gd name="connsiteY4" fmla="*/ 1603830 h 3329778"/>
              <a:gd name="connsiteX5" fmla="*/ 3467922 w 3467922"/>
              <a:gd name="connsiteY5" fmla="*/ 0 h 332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7922" h="3329778">
                <a:moveTo>
                  <a:pt x="0" y="3329778"/>
                </a:moveTo>
                <a:cubicBezTo>
                  <a:pt x="300526" y="3324350"/>
                  <a:pt x="601052" y="3318923"/>
                  <a:pt x="895473" y="3280931"/>
                </a:cubicBezTo>
                <a:cubicBezTo>
                  <a:pt x="1189894" y="3242939"/>
                  <a:pt x="1472103" y="3211730"/>
                  <a:pt x="1766524" y="3101823"/>
                </a:cubicBezTo>
                <a:cubicBezTo>
                  <a:pt x="2060945" y="2991916"/>
                  <a:pt x="2425918" y="2871153"/>
                  <a:pt x="2661997" y="2621488"/>
                </a:cubicBezTo>
                <a:cubicBezTo>
                  <a:pt x="2898076" y="2371823"/>
                  <a:pt x="3048678" y="2040745"/>
                  <a:pt x="3182999" y="1603830"/>
                </a:cubicBezTo>
                <a:cubicBezTo>
                  <a:pt x="3317320" y="1166915"/>
                  <a:pt x="3467922" y="0"/>
                  <a:pt x="3467922" y="0"/>
                </a:cubicBezTo>
              </a:path>
            </a:pathLst>
          </a:custGeom>
          <a:ln w="1016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lIns="121905" tIns="60952" rIns="121905" bIns="60952"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Rockwell"/>
              <a:ea typeface="+mn-ea"/>
              <a:cs typeface="Rockwell"/>
            </a:endParaRPr>
          </a:p>
        </p:txBody>
      </p:sp>
      <p:grpSp>
        <p:nvGrpSpPr>
          <p:cNvPr id="5" name="Group 4">
            <a:extLst>
              <a:ext uri="{FF2B5EF4-FFF2-40B4-BE49-F238E27FC236}">
                <a16:creationId xmlns:a16="http://schemas.microsoft.com/office/drawing/2014/main" id="{5980C4DF-F546-C90D-C6F7-045AEB37A497}"/>
              </a:ext>
            </a:extLst>
          </p:cNvPr>
          <p:cNvGrpSpPr>
            <a:grpSpLocks/>
          </p:cNvGrpSpPr>
          <p:nvPr/>
        </p:nvGrpSpPr>
        <p:grpSpPr bwMode="auto">
          <a:xfrm>
            <a:off x="2788438" y="3444560"/>
            <a:ext cx="363776" cy="138598"/>
            <a:chOff x="4351186" y="4391176"/>
            <a:chExt cx="473364" cy="230840"/>
          </a:xfrm>
        </p:grpSpPr>
        <p:sp>
          <p:nvSpPr>
            <p:cNvPr id="6" name="Rectangle 21">
              <a:extLst>
                <a:ext uri="{FF2B5EF4-FFF2-40B4-BE49-F238E27FC236}">
                  <a16:creationId xmlns:a16="http://schemas.microsoft.com/office/drawing/2014/main" id="{744CA8B3-178B-0000-E92F-A327CDB4ADF3}"/>
                </a:ext>
              </a:extLst>
            </p:cNvPr>
            <p:cNvSpPr>
              <a:spLocks noChangeArrowheads="1"/>
            </p:cNvSpPr>
            <p:nvPr/>
          </p:nvSpPr>
          <p:spPr bwMode="auto">
            <a:xfrm flipV="1">
              <a:off x="4351186" y="4525646"/>
              <a:ext cx="196273" cy="96370"/>
            </a:xfrm>
            <a:prstGeom prst="rect">
              <a:avLst/>
            </a:prstGeom>
            <a:solidFill>
              <a:srgbClr val="008000"/>
            </a:solidFill>
            <a:ln w="9525">
              <a:solidFill>
                <a:schemeClr val="tx1"/>
              </a:solidFill>
              <a:round/>
              <a:headEnd/>
              <a:tailEnd/>
            </a:ln>
          </p:spPr>
          <p:txBody>
            <a:bodyPr lIns="109411" tIns="54705" rIns="109411" bIns="54705">
              <a:prstTxWarp prst="textNoShape">
                <a:avLst/>
              </a:prstTxWarp>
            </a:bodyPr>
            <a:lstStyle/>
            <a:p>
              <a:pPr marL="207968" marR="0" lvl="0" indent="-207968" algn="l" defTabSz="819170"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effectLst/>
                <a:uLnTx/>
                <a:uFillTx/>
                <a:latin typeface="Rockwell"/>
                <a:ea typeface="+mn-ea"/>
                <a:cs typeface="Rockwell"/>
              </a:endParaRPr>
            </a:p>
          </p:txBody>
        </p:sp>
        <p:sp>
          <p:nvSpPr>
            <p:cNvPr id="7" name="Rectangle 22">
              <a:extLst>
                <a:ext uri="{FF2B5EF4-FFF2-40B4-BE49-F238E27FC236}">
                  <a16:creationId xmlns:a16="http://schemas.microsoft.com/office/drawing/2014/main" id="{929524EB-EFC1-352D-9E08-0D2C1AD68245}"/>
                </a:ext>
              </a:extLst>
            </p:cNvPr>
            <p:cNvSpPr>
              <a:spLocks noChangeArrowheads="1"/>
            </p:cNvSpPr>
            <p:nvPr/>
          </p:nvSpPr>
          <p:spPr bwMode="auto">
            <a:xfrm flipV="1">
              <a:off x="4628277" y="4391176"/>
              <a:ext cx="196273" cy="96370"/>
            </a:xfrm>
            <a:prstGeom prst="rect">
              <a:avLst/>
            </a:prstGeom>
            <a:solidFill>
              <a:srgbClr val="008000"/>
            </a:solidFill>
            <a:ln w="9525">
              <a:solidFill>
                <a:schemeClr val="tx1"/>
              </a:solidFill>
              <a:round/>
              <a:headEnd/>
              <a:tailEnd/>
            </a:ln>
          </p:spPr>
          <p:txBody>
            <a:bodyPr lIns="109411" tIns="54705" rIns="109411" bIns="54705">
              <a:prstTxWarp prst="textNoShape">
                <a:avLst/>
              </a:prstTxWarp>
            </a:bodyPr>
            <a:lstStyle/>
            <a:p>
              <a:pPr marL="207968" marR="0" lvl="0" indent="-207968" algn="l" defTabSz="819170"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effectLst/>
                <a:uLnTx/>
                <a:uFillTx/>
                <a:latin typeface="Rockwell"/>
                <a:ea typeface="+mn-ea"/>
                <a:cs typeface="Rockwell"/>
              </a:endParaRPr>
            </a:p>
          </p:txBody>
        </p:sp>
        <p:sp>
          <p:nvSpPr>
            <p:cNvPr id="8" name="Rectangle 23">
              <a:extLst>
                <a:ext uri="{FF2B5EF4-FFF2-40B4-BE49-F238E27FC236}">
                  <a16:creationId xmlns:a16="http://schemas.microsoft.com/office/drawing/2014/main" id="{14044C1E-DC6C-7A95-0993-9D3C04236E89}"/>
                </a:ext>
              </a:extLst>
            </p:cNvPr>
            <p:cNvSpPr>
              <a:spLocks noChangeArrowheads="1"/>
            </p:cNvSpPr>
            <p:nvPr/>
          </p:nvSpPr>
          <p:spPr bwMode="auto">
            <a:xfrm flipV="1">
              <a:off x="4489731" y="4458411"/>
              <a:ext cx="196273" cy="96370"/>
            </a:xfrm>
            <a:prstGeom prst="rect">
              <a:avLst/>
            </a:prstGeom>
            <a:solidFill>
              <a:srgbClr val="008000"/>
            </a:solidFill>
            <a:ln w="9525">
              <a:solidFill>
                <a:schemeClr val="tx1"/>
              </a:solidFill>
              <a:round/>
              <a:headEnd/>
              <a:tailEnd/>
            </a:ln>
          </p:spPr>
          <p:txBody>
            <a:bodyPr lIns="109411" tIns="54705" rIns="109411" bIns="54705">
              <a:prstTxWarp prst="textNoShape">
                <a:avLst/>
              </a:prstTxWarp>
            </a:bodyPr>
            <a:lstStyle/>
            <a:p>
              <a:pPr marL="207968" marR="0" lvl="0" indent="-207968" algn="l" defTabSz="819170"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effectLst/>
                <a:uLnTx/>
                <a:uFillTx/>
                <a:latin typeface="Rockwell"/>
                <a:ea typeface="+mn-ea"/>
                <a:cs typeface="Rockwell"/>
              </a:endParaRPr>
            </a:p>
          </p:txBody>
        </p:sp>
      </p:grpSp>
      <p:sp>
        <p:nvSpPr>
          <p:cNvPr id="9" name="TextBox 61">
            <a:extLst>
              <a:ext uri="{FF2B5EF4-FFF2-40B4-BE49-F238E27FC236}">
                <a16:creationId xmlns:a16="http://schemas.microsoft.com/office/drawing/2014/main" id="{9EB9F4BC-C33E-21B6-6996-90F3520079C0}"/>
              </a:ext>
            </a:extLst>
          </p:cNvPr>
          <p:cNvSpPr txBox="1">
            <a:spLocks noChangeArrowheads="1"/>
          </p:cNvSpPr>
          <p:nvPr/>
        </p:nvSpPr>
        <p:spPr bwMode="auto">
          <a:xfrm>
            <a:off x="1250278" y="3171743"/>
            <a:ext cx="1458187" cy="306446"/>
          </a:xfrm>
          <a:prstGeom prst="rect">
            <a:avLst/>
          </a:prstGeom>
          <a:noFill/>
          <a:ln w="9525">
            <a:noFill/>
            <a:miter lim="800000"/>
            <a:headEnd/>
            <a:tailEnd/>
          </a:ln>
        </p:spPr>
        <p:txBody>
          <a:bodyPr lIns="135843" tIns="67921" rIns="135843" bIns="67921">
            <a:prstTxWarp prst="textNoShape">
              <a:avLst/>
            </a:prstTxWarp>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Rockwell"/>
                <a:ea typeface="Arial Narrow" charset="0"/>
                <a:cs typeface="Rockwell"/>
              </a:rPr>
              <a:t>QoS</a:t>
            </a:r>
            <a:r>
              <a:rPr kumimoji="0" lang="en-US" sz="1050" b="0" i="0" u="none" strike="noStrike" kern="1200" cap="none" spc="0" normalizeH="0" baseline="0" noProof="0" dirty="0">
                <a:ln>
                  <a:noFill/>
                </a:ln>
                <a:effectLst/>
                <a:uLnTx/>
                <a:uFillTx/>
                <a:latin typeface="Rockwell"/>
                <a:ea typeface="Arial Narrow" charset="0"/>
                <a:cs typeface="Rockwell"/>
              </a:rPr>
              <a:t> </a:t>
            </a:r>
            <a:r>
              <a:rPr kumimoji="0" lang="en-US" sz="1050" b="1" i="0" u="none" strike="noStrike" kern="1200" cap="none" spc="0" normalizeH="0" baseline="0" noProof="0" dirty="0">
                <a:ln>
                  <a:noFill/>
                </a:ln>
                <a:effectLst/>
                <a:uLnTx/>
                <a:uFillTx/>
                <a:latin typeface="Rockwell"/>
                <a:ea typeface="Arial Narrow" charset="0"/>
                <a:cs typeface="Rockwell"/>
              </a:rPr>
              <a:t>Guarantee</a:t>
            </a:r>
            <a:endParaRPr kumimoji="0" lang="en-US" sz="1050" b="1" i="0" u="none" strike="noStrike" kern="1200" cap="none" spc="0" normalizeH="0" baseline="0" noProof="0" dirty="0">
              <a:ln>
                <a:noFill/>
              </a:ln>
              <a:effectLst/>
              <a:uLnTx/>
              <a:uFillTx/>
              <a:latin typeface="Rockwell"/>
              <a:ea typeface="Symbol" charset="2"/>
              <a:cs typeface="Rockwell"/>
            </a:endParaRPr>
          </a:p>
        </p:txBody>
      </p:sp>
      <p:grpSp>
        <p:nvGrpSpPr>
          <p:cNvPr id="10" name="Group 65">
            <a:extLst>
              <a:ext uri="{FF2B5EF4-FFF2-40B4-BE49-F238E27FC236}">
                <a16:creationId xmlns:a16="http://schemas.microsoft.com/office/drawing/2014/main" id="{EA90F910-9EA6-475A-380F-FC621A78B9EE}"/>
              </a:ext>
            </a:extLst>
          </p:cNvPr>
          <p:cNvGrpSpPr>
            <a:grpSpLocks/>
          </p:cNvGrpSpPr>
          <p:nvPr/>
        </p:nvGrpSpPr>
        <p:grpSpPr bwMode="auto">
          <a:xfrm>
            <a:off x="722894" y="3422021"/>
            <a:ext cx="2512956" cy="493306"/>
            <a:chOff x="4019905" y="4914200"/>
            <a:chExt cx="2364365" cy="613372"/>
          </a:xfrm>
        </p:grpSpPr>
        <p:cxnSp>
          <p:nvCxnSpPr>
            <p:cNvPr id="11" name="Straight Connector 50">
              <a:extLst>
                <a:ext uri="{FF2B5EF4-FFF2-40B4-BE49-F238E27FC236}">
                  <a16:creationId xmlns:a16="http://schemas.microsoft.com/office/drawing/2014/main" id="{13246B97-2BF2-66EE-78DB-81949F5DBCB0}"/>
                </a:ext>
              </a:extLst>
            </p:cNvPr>
            <p:cNvCxnSpPr>
              <a:cxnSpLocks noChangeShapeType="1"/>
            </p:cNvCxnSpPr>
            <p:nvPr/>
          </p:nvCxnSpPr>
          <p:spPr bwMode="auto">
            <a:xfrm flipH="1">
              <a:off x="6361180" y="4914200"/>
              <a:ext cx="2253" cy="613372"/>
            </a:xfrm>
            <a:prstGeom prst="line">
              <a:avLst/>
            </a:prstGeom>
            <a:noFill/>
            <a:ln w="28575">
              <a:solidFill>
                <a:srgbClr val="FF0000"/>
              </a:solidFill>
              <a:prstDash val="dash"/>
              <a:round/>
              <a:headEnd/>
              <a:tailEnd/>
            </a:ln>
          </p:spPr>
        </p:cxnSp>
        <p:cxnSp>
          <p:nvCxnSpPr>
            <p:cNvPr id="12" name="Straight Connector 48">
              <a:extLst>
                <a:ext uri="{FF2B5EF4-FFF2-40B4-BE49-F238E27FC236}">
                  <a16:creationId xmlns:a16="http://schemas.microsoft.com/office/drawing/2014/main" id="{CA933418-C093-22C9-768E-145173F22AF5}"/>
                </a:ext>
              </a:extLst>
            </p:cNvPr>
            <p:cNvCxnSpPr>
              <a:cxnSpLocks noChangeShapeType="1"/>
            </p:cNvCxnSpPr>
            <p:nvPr/>
          </p:nvCxnSpPr>
          <p:spPr bwMode="auto">
            <a:xfrm flipV="1">
              <a:off x="4019905" y="4917999"/>
              <a:ext cx="2364365" cy="2322"/>
            </a:xfrm>
            <a:prstGeom prst="line">
              <a:avLst/>
            </a:prstGeom>
            <a:noFill/>
            <a:ln w="28575">
              <a:solidFill>
                <a:srgbClr val="FF0000"/>
              </a:solidFill>
              <a:prstDash val="dash"/>
              <a:round/>
              <a:headEnd/>
              <a:tailEnd/>
            </a:ln>
          </p:spPr>
        </p:cxnSp>
      </p:grpSp>
      <p:grpSp>
        <p:nvGrpSpPr>
          <p:cNvPr id="13" name="Group 3">
            <a:extLst>
              <a:ext uri="{FF2B5EF4-FFF2-40B4-BE49-F238E27FC236}">
                <a16:creationId xmlns:a16="http://schemas.microsoft.com/office/drawing/2014/main" id="{8750F756-A5DC-C5A2-8EDC-65B17EAC6F83}"/>
              </a:ext>
            </a:extLst>
          </p:cNvPr>
          <p:cNvGrpSpPr>
            <a:grpSpLocks/>
          </p:cNvGrpSpPr>
          <p:nvPr/>
        </p:nvGrpSpPr>
        <p:grpSpPr bwMode="auto">
          <a:xfrm>
            <a:off x="460617" y="1347598"/>
            <a:ext cx="4237295" cy="2865144"/>
            <a:chOff x="1322104" y="898618"/>
            <a:chExt cx="5513790" cy="4771989"/>
          </a:xfrm>
        </p:grpSpPr>
        <p:sp>
          <p:nvSpPr>
            <p:cNvPr id="14" name="TextBox 61">
              <a:extLst>
                <a:ext uri="{FF2B5EF4-FFF2-40B4-BE49-F238E27FC236}">
                  <a16:creationId xmlns:a16="http://schemas.microsoft.com/office/drawing/2014/main" id="{8DE83E81-B2F2-521B-DC5E-C1883EEC653C}"/>
                </a:ext>
              </a:extLst>
            </p:cNvPr>
            <p:cNvSpPr txBox="1">
              <a:spLocks noChangeArrowheads="1"/>
            </p:cNvSpPr>
            <p:nvPr/>
          </p:nvSpPr>
          <p:spPr bwMode="auto">
            <a:xfrm rot="16200000">
              <a:off x="614666" y="2740004"/>
              <a:ext cx="1815350" cy="400473"/>
            </a:xfrm>
            <a:prstGeom prst="rect">
              <a:avLst/>
            </a:prstGeom>
            <a:noFill/>
            <a:ln w="9525">
              <a:noFill/>
              <a:miter lim="800000"/>
              <a:headEnd/>
              <a:tailEnd/>
            </a:ln>
          </p:spPr>
          <p:txBody>
            <a:bodyPr lIns="121905" tIns="60952" rIns="121905" bIns="60952">
              <a:prstTxWarp prst="textNoShape">
                <a:avLst/>
              </a:prstTxWarp>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effectLst/>
                  <a:uLnTx/>
                  <a:uFillTx/>
                  <a:latin typeface="Rockwell"/>
                  <a:ea typeface="Arial Narrow" charset="0"/>
                  <a:cs typeface="Rockwell"/>
                </a:rPr>
                <a:t>Delay</a:t>
              </a:r>
              <a:endParaRPr kumimoji="0" lang="en-US" sz="1050" b="1" i="0" u="none" strike="noStrike" kern="1200" cap="none" spc="0" normalizeH="0" baseline="0" noProof="0">
                <a:ln>
                  <a:noFill/>
                </a:ln>
                <a:effectLst/>
                <a:uLnTx/>
                <a:uFillTx/>
                <a:latin typeface="Rockwell"/>
                <a:ea typeface="Symbol" charset="2"/>
                <a:cs typeface="Rockwell"/>
              </a:endParaRPr>
            </a:p>
          </p:txBody>
        </p:sp>
        <p:sp>
          <p:nvSpPr>
            <p:cNvPr id="15" name="TextBox 71">
              <a:extLst>
                <a:ext uri="{FF2B5EF4-FFF2-40B4-BE49-F238E27FC236}">
                  <a16:creationId xmlns:a16="http://schemas.microsoft.com/office/drawing/2014/main" id="{79475FE6-60C2-7A95-BDAF-CDDA36CD6011}"/>
                </a:ext>
              </a:extLst>
            </p:cNvPr>
            <p:cNvSpPr txBox="1">
              <a:spLocks noChangeArrowheads="1"/>
            </p:cNvSpPr>
            <p:nvPr/>
          </p:nvSpPr>
          <p:spPr bwMode="auto">
            <a:xfrm>
              <a:off x="5891263" y="5177693"/>
              <a:ext cx="801015" cy="461324"/>
            </a:xfrm>
            <a:prstGeom prst="rect">
              <a:avLst/>
            </a:prstGeom>
            <a:noFill/>
            <a:ln w="9525">
              <a:noFill/>
              <a:miter lim="800000"/>
              <a:headEnd/>
              <a:tailEnd/>
            </a:ln>
          </p:spPr>
          <p:txBody>
            <a:bodyPr wrap="square" lIns="121905" tIns="60952" rIns="121905" bIns="60952">
              <a:prstTxWarp prst="textNoShape">
                <a:avLst/>
              </a:prstTxWarp>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Rockwell"/>
                  <a:ea typeface="Arial Narrow" charset="0"/>
                  <a:cs typeface="Rockwell"/>
                </a:rPr>
                <a:t>100%</a:t>
              </a:r>
            </a:p>
          </p:txBody>
        </p:sp>
        <p:sp>
          <p:nvSpPr>
            <p:cNvPr id="16" name="TextBox 71">
              <a:extLst>
                <a:ext uri="{FF2B5EF4-FFF2-40B4-BE49-F238E27FC236}">
                  <a16:creationId xmlns:a16="http://schemas.microsoft.com/office/drawing/2014/main" id="{23416AD8-E218-CB2F-29A0-99A2821794F0}"/>
                </a:ext>
              </a:extLst>
            </p:cNvPr>
            <p:cNvSpPr txBox="1">
              <a:spLocks noChangeArrowheads="1"/>
            </p:cNvSpPr>
            <p:nvPr/>
          </p:nvSpPr>
          <p:spPr bwMode="auto">
            <a:xfrm>
              <a:off x="1690689" y="5158023"/>
              <a:ext cx="645049" cy="461324"/>
            </a:xfrm>
            <a:prstGeom prst="rect">
              <a:avLst/>
            </a:prstGeom>
            <a:noFill/>
            <a:ln w="9525">
              <a:noFill/>
              <a:miter lim="800000"/>
              <a:headEnd/>
              <a:tailEnd/>
            </a:ln>
          </p:spPr>
          <p:txBody>
            <a:bodyPr wrap="square" lIns="121905" tIns="60952" rIns="121905" bIns="60952">
              <a:prstTxWarp prst="textNoShape">
                <a:avLst/>
              </a:prstTxWarp>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Rockwell"/>
                  <a:ea typeface="Arial Narrow" charset="0"/>
                  <a:cs typeface="Rockwell"/>
                </a:rPr>
                <a:t>0%</a:t>
              </a:r>
            </a:p>
          </p:txBody>
        </p:sp>
        <p:sp>
          <p:nvSpPr>
            <p:cNvPr id="17" name="TextBox 61">
              <a:extLst>
                <a:ext uri="{FF2B5EF4-FFF2-40B4-BE49-F238E27FC236}">
                  <a16:creationId xmlns:a16="http://schemas.microsoft.com/office/drawing/2014/main" id="{42F0F3B7-561C-4829-A920-CCCDB0C3017E}"/>
                </a:ext>
              </a:extLst>
            </p:cNvPr>
            <p:cNvSpPr txBox="1">
              <a:spLocks noChangeArrowheads="1"/>
            </p:cNvSpPr>
            <p:nvPr/>
          </p:nvSpPr>
          <p:spPr bwMode="auto">
            <a:xfrm>
              <a:off x="3519758" y="5158023"/>
              <a:ext cx="1454726" cy="512584"/>
            </a:xfrm>
            <a:prstGeom prst="rect">
              <a:avLst/>
            </a:prstGeom>
            <a:noFill/>
            <a:ln w="9525">
              <a:noFill/>
              <a:miter lim="800000"/>
              <a:headEnd/>
              <a:tailEnd/>
            </a:ln>
          </p:spPr>
          <p:txBody>
            <a:bodyPr lIns="121905" tIns="60952" rIns="121905" bIns="60952">
              <a:prstTxWarp prst="textNoShape">
                <a:avLst/>
              </a:prstTxWarp>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Rockwell"/>
                  <a:ea typeface="Arial Narrow" charset="0"/>
                  <a:cs typeface="Rockwell"/>
                </a:rPr>
                <a:t>Utilisation</a:t>
              </a:r>
              <a:endParaRPr kumimoji="0" lang="en-US" sz="1200" b="1" i="0" u="none" strike="noStrike" kern="1200" cap="none" spc="0" normalizeH="0" baseline="0" noProof="0" dirty="0">
                <a:ln>
                  <a:noFill/>
                </a:ln>
                <a:effectLst/>
                <a:uLnTx/>
                <a:uFillTx/>
                <a:latin typeface="Rockwell"/>
                <a:ea typeface="Symbol" charset="2"/>
                <a:cs typeface="Rockwell"/>
              </a:endParaRPr>
            </a:p>
          </p:txBody>
        </p:sp>
        <p:grpSp>
          <p:nvGrpSpPr>
            <p:cNvPr id="18" name="Group 53">
              <a:extLst>
                <a:ext uri="{FF2B5EF4-FFF2-40B4-BE49-F238E27FC236}">
                  <a16:creationId xmlns:a16="http://schemas.microsoft.com/office/drawing/2014/main" id="{AD72FAFE-6402-857E-9F63-E4A42F2F5986}"/>
                </a:ext>
              </a:extLst>
            </p:cNvPr>
            <p:cNvGrpSpPr>
              <a:grpSpLocks/>
            </p:cNvGrpSpPr>
            <p:nvPr/>
          </p:nvGrpSpPr>
          <p:grpSpPr bwMode="auto">
            <a:xfrm>
              <a:off x="1676757" y="1311087"/>
              <a:ext cx="5159137" cy="3871252"/>
              <a:chOff x="5333206" y="2781492"/>
              <a:chExt cx="5761883" cy="3543902"/>
            </a:xfrm>
          </p:grpSpPr>
          <p:cxnSp>
            <p:nvCxnSpPr>
              <p:cNvPr id="20" name="Straight Connector 48">
                <a:extLst>
                  <a:ext uri="{FF2B5EF4-FFF2-40B4-BE49-F238E27FC236}">
                    <a16:creationId xmlns:a16="http://schemas.microsoft.com/office/drawing/2014/main" id="{DA2B14D0-05A6-C9A7-A03A-E3A212D84C1C}"/>
                  </a:ext>
                </a:extLst>
              </p:cNvPr>
              <p:cNvCxnSpPr>
                <a:cxnSpLocks noChangeShapeType="1"/>
              </p:cNvCxnSpPr>
              <p:nvPr/>
            </p:nvCxnSpPr>
            <p:spPr bwMode="auto">
              <a:xfrm flipV="1">
                <a:off x="5334000" y="6318907"/>
                <a:ext cx="5761089" cy="5693"/>
              </a:xfrm>
              <a:prstGeom prst="line">
                <a:avLst/>
              </a:prstGeom>
              <a:noFill/>
              <a:ln w="28575">
                <a:solidFill>
                  <a:schemeClr val="tx1"/>
                </a:solidFill>
                <a:round/>
                <a:headEnd/>
                <a:tailEnd/>
              </a:ln>
            </p:spPr>
          </p:cxnSp>
          <p:cxnSp>
            <p:nvCxnSpPr>
              <p:cNvPr id="21" name="Straight Connector 50">
                <a:extLst>
                  <a:ext uri="{FF2B5EF4-FFF2-40B4-BE49-F238E27FC236}">
                    <a16:creationId xmlns:a16="http://schemas.microsoft.com/office/drawing/2014/main" id="{2C58FD95-25F8-2EAE-55FB-C38D976142D2}"/>
                  </a:ext>
                </a:extLst>
              </p:cNvPr>
              <p:cNvCxnSpPr>
                <a:cxnSpLocks noChangeShapeType="1"/>
              </p:cNvCxnSpPr>
              <p:nvPr/>
            </p:nvCxnSpPr>
            <p:spPr bwMode="auto">
              <a:xfrm flipH="1">
                <a:off x="5333206" y="2781492"/>
                <a:ext cx="15559" cy="3543902"/>
              </a:xfrm>
              <a:prstGeom prst="line">
                <a:avLst/>
              </a:prstGeom>
              <a:noFill/>
              <a:ln w="28575">
                <a:solidFill>
                  <a:schemeClr val="tx1"/>
                </a:solidFill>
                <a:round/>
                <a:headEnd/>
                <a:tailEnd/>
              </a:ln>
            </p:spPr>
          </p:cxnSp>
        </p:grpSp>
        <p:sp>
          <p:nvSpPr>
            <p:cNvPr id="19" name="TextBox 71">
              <a:extLst>
                <a:ext uri="{FF2B5EF4-FFF2-40B4-BE49-F238E27FC236}">
                  <a16:creationId xmlns:a16="http://schemas.microsoft.com/office/drawing/2014/main" id="{5ACCBCF6-E9AE-F9E9-5764-FD9AA39D65C6}"/>
                </a:ext>
              </a:extLst>
            </p:cNvPr>
            <p:cNvSpPr txBox="1">
              <a:spLocks noChangeArrowheads="1"/>
            </p:cNvSpPr>
            <p:nvPr/>
          </p:nvSpPr>
          <p:spPr bwMode="auto">
            <a:xfrm rot="16200000">
              <a:off x="1127276" y="1152285"/>
              <a:ext cx="867759" cy="360425"/>
            </a:xfrm>
            <a:prstGeom prst="rect">
              <a:avLst/>
            </a:prstGeom>
            <a:noFill/>
            <a:ln w="9525">
              <a:noFill/>
              <a:miter lim="800000"/>
              <a:headEnd/>
              <a:tailEnd/>
            </a:ln>
          </p:spPr>
          <p:txBody>
            <a:bodyPr wrap="square" lIns="121905" tIns="60952" rIns="121905" bIns="60952">
              <a:prstTxWarp prst="textNoShape">
                <a:avLst/>
              </a:prstTxWarp>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Rockwell"/>
                  <a:ea typeface="Arial Narrow" charset="0"/>
                  <a:cs typeface="Rockwell"/>
                </a:rPr>
                <a:t>ms</a:t>
              </a:r>
            </a:p>
          </p:txBody>
        </p:sp>
      </p:grpSp>
      <p:sp>
        <p:nvSpPr>
          <p:cNvPr id="22" name="Rectangle 48">
            <a:extLst>
              <a:ext uri="{FF2B5EF4-FFF2-40B4-BE49-F238E27FC236}">
                <a16:creationId xmlns:a16="http://schemas.microsoft.com/office/drawing/2014/main" id="{81278E3E-3B8C-671E-0068-C358DF01861A}"/>
              </a:ext>
            </a:extLst>
          </p:cNvPr>
          <p:cNvSpPr>
            <a:spLocks noChangeArrowheads="1"/>
          </p:cNvSpPr>
          <p:nvPr/>
        </p:nvSpPr>
        <p:spPr bwMode="auto">
          <a:xfrm>
            <a:off x="2757035" y="3429310"/>
            <a:ext cx="451669" cy="152900"/>
          </a:xfrm>
          <a:prstGeom prst="rect">
            <a:avLst/>
          </a:prstGeom>
          <a:solidFill>
            <a:srgbClr val="00FF33">
              <a:alpha val="43137"/>
            </a:srgbClr>
          </a:solidFill>
          <a:ln w="38100">
            <a:solidFill>
              <a:srgbClr val="008000"/>
            </a:solidFill>
            <a:round/>
            <a:headEnd/>
            <a:tailEnd/>
          </a:ln>
        </p:spPr>
        <p:txBody>
          <a:bodyPr lIns="109411" tIns="54705" rIns="109411" bIns="54705">
            <a:prstTxWarp prst="textNoShape">
              <a:avLst/>
            </a:prstTxWarp>
          </a:bodyPr>
          <a:lstStyle/>
          <a:p>
            <a:pPr marL="207968" marR="0" lvl="0" indent="-207968" algn="l" defTabSz="819170"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effectLst/>
              <a:uLnTx/>
              <a:uFillTx/>
              <a:latin typeface="Rockwell"/>
              <a:ea typeface="+mn-ea"/>
              <a:cs typeface="Rockwell"/>
            </a:endParaRPr>
          </a:p>
        </p:txBody>
      </p:sp>
      <p:grpSp>
        <p:nvGrpSpPr>
          <p:cNvPr id="23" name="Group 13">
            <a:extLst>
              <a:ext uri="{FF2B5EF4-FFF2-40B4-BE49-F238E27FC236}">
                <a16:creationId xmlns:a16="http://schemas.microsoft.com/office/drawing/2014/main" id="{9326FBA7-6E3B-B2D8-828B-AAED4A823DA4}"/>
              </a:ext>
            </a:extLst>
          </p:cNvPr>
          <p:cNvGrpSpPr>
            <a:grpSpLocks/>
          </p:cNvGrpSpPr>
          <p:nvPr/>
        </p:nvGrpSpPr>
        <p:grpSpPr bwMode="auto">
          <a:xfrm>
            <a:off x="6105415" y="1739903"/>
            <a:ext cx="5238639" cy="3666519"/>
            <a:chOff x="3566313" y="1311087"/>
            <a:chExt cx="5530181" cy="4331827"/>
          </a:xfrm>
        </p:grpSpPr>
        <p:sp>
          <p:nvSpPr>
            <p:cNvPr id="24" name="Freeform 23">
              <a:extLst>
                <a:ext uri="{FF2B5EF4-FFF2-40B4-BE49-F238E27FC236}">
                  <a16:creationId xmlns:a16="http://schemas.microsoft.com/office/drawing/2014/main" id="{99BB7D3B-EC9D-56FB-36F7-548CFDC9BD3A}"/>
                </a:ext>
              </a:extLst>
            </p:cNvPr>
            <p:cNvSpPr/>
            <p:nvPr/>
          </p:nvSpPr>
          <p:spPr>
            <a:xfrm>
              <a:off x="3937640" y="1472014"/>
              <a:ext cx="4709731" cy="3753134"/>
            </a:xfrm>
            <a:custGeom>
              <a:avLst/>
              <a:gdLst>
                <a:gd name="connsiteX0" fmla="*/ 0 w 4709731"/>
                <a:gd name="connsiteY0" fmla="*/ 3466531 h 3753134"/>
                <a:gd name="connsiteX1" fmla="*/ 0 w 4709731"/>
                <a:gd name="connsiteY1" fmla="*/ 3466531 h 3753134"/>
                <a:gd name="connsiteX2" fmla="*/ 600502 w 4709731"/>
                <a:gd name="connsiteY2" fmla="*/ 3439235 h 3753134"/>
                <a:gd name="connsiteX3" fmla="*/ 1419368 w 4709731"/>
                <a:gd name="connsiteY3" fmla="*/ 3425588 h 3753134"/>
                <a:gd name="connsiteX4" fmla="*/ 1487606 w 4709731"/>
                <a:gd name="connsiteY4" fmla="*/ 3411940 h 3753134"/>
                <a:gd name="connsiteX5" fmla="*/ 1528550 w 4709731"/>
                <a:gd name="connsiteY5" fmla="*/ 3398292 h 3753134"/>
                <a:gd name="connsiteX6" fmla="*/ 1610436 w 4709731"/>
                <a:gd name="connsiteY6" fmla="*/ 3384644 h 3753134"/>
                <a:gd name="connsiteX7" fmla="*/ 1733266 w 4709731"/>
                <a:gd name="connsiteY7" fmla="*/ 3343701 h 3753134"/>
                <a:gd name="connsiteX8" fmla="*/ 1774209 w 4709731"/>
                <a:gd name="connsiteY8" fmla="*/ 3330053 h 3753134"/>
                <a:gd name="connsiteX9" fmla="*/ 2047165 w 4709731"/>
                <a:gd name="connsiteY9" fmla="*/ 3302758 h 3753134"/>
                <a:gd name="connsiteX10" fmla="*/ 2115403 w 4709731"/>
                <a:gd name="connsiteY10" fmla="*/ 3289110 h 3753134"/>
                <a:gd name="connsiteX11" fmla="*/ 2333768 w 4709731"/>
                <a:gd name="connsiteY11" fmla="*/ 3261815 h 3753134"/>
                <a:gd name="connsiteX12" fmla="*/ 2552132 w 4709731"/>
                <a:gd name="connsiteY12" fmla="*/ 3234519 h 3753134"/>
                <a:gd name="connsiteX13" fmla="*/ 2620371 w 4709731"/>
                <a:gd name="connsiteY13" fmla="*/ 3220871 h 3753134"/>
                <a:gd name="connsiteX14" fmla="*/ 2702257 w 4709731"/>
                <a:gd name="connsiteY14" fmla="*/ 3193576 h 3753134"/>
                <a:gd name="connsiteX15" fmla="*/ 2756848 w 4709731"/>
                <a:gd name="connsiteY15" fmla="*/ 3179928 h 3753134"/>
                <a:gd name="connsiteX16" fmla="*/ 2797791 w 4709731"/>
                <a:gd name="connsiteY16" fmla="*/ 3152632 h 3753134"/>
                <a:gd name="connsiteX17" fmla="*/ 2838735 w 4709731"/>
                <a:gd name="connsiteY17" fmla="*/ 3138985 h 3753134"/>
                <a:gd name="connsiteX18" fmla="*/ 2920621 w 4709731"/>
                <a:gd name="connsiteY18" fmla="*/ 3084394 h 3753134"/>
                <a:gd name="connsiteX19" fmla="*/ 2961565 w 4709731"/>
                <a:gd name="connsiteY19" fmla="*/ 3057098 h 3753134"/>
                <a:gd name="connsiteX20" fmla="*/ 3002508 w 4709731"/>
                <a:gd name="connsiteY20" fmla="*/ 3043450 h 3753134"/>
                <a:gd name="connsiteX21" fmla="*/ 3043451 w 4709731"/>
                <a:gd name="connsiteY21" fmla="*/ 3016155 h 3753134"/>
                <a:gd name="connsiteX22" fmla="*/ 3125338 w 4709731"/>
                <a:gd name="connsiteY22" fmla="*/ 2988859 h 3753134"/>
                <a:gd name="connsiteX23" fmla="*/ 3166281 w 4709731"/>
                <a:gd name="connsiteY23" fmla="*/ 2961564 h 3753134"/>
                <a:gd name="connsiteX24" fmla="*/ 3207224 w 4709731"/>
                <a:gd name="connsiteY24" fmla="*/ 2920620 h 3753134"/>
                <a:gd name="connsiteX25" fmla="*/ 3289111 w 4709731"/>
                <a:gd name="connsiteY25" fmla="*/ 2893325 h 3753134"/>
                <a:gd name="connsiteX26" fmla="*/ 3370997 w 4709731"/>
                <a:gd name="connsiteY26" fmla="*/ 2838734 h 3753134"/>
                <a:gd name="connsiteX27" fmla="*/ 3411941 w 4709731"/>
                <a:gd name="connsiteY27" fmla="*/ 2811438 h 3753134"/>
                <a:gd name="connsiteX28" fmla="*/ 3452884 w 4709731"/>
                <a:gd name="connsiteY28" fmla="*/ 2797791 h 3753134"/>
                <a:gd name="connsiteX29" fmla="*/ 3493827 w 4709731"/>
                <a:gd name="connsiteY29" fmla="*/ 2770495 h 3753134"/>
                <a:gd name="connsiteX30" fmla="*/ 3521123 w 4709731"/>
                <a:gd name="connsiteY30" fmla="*/ 2729552 h 3753134"/>
                <a:gd name="connsiteX31" fmla="*/ 3562066 w 4709731"/>
                <a:gd name="connsiteY31" fmla="*/ 2715904 h 3753134"/>
                <a:gd name="connsiteX32" fmla="*/ 3657600 w 4709731"/>
                <a:gd name="connsiteY32" fmla="*/ 2661313 h 3753134"/>
                <a:gd name="connsiteX33" fmla="*/ 3698544 w 4709731"/>
                <a:gd name="connsiteY33" fmla="*/ 2620370 h 3753134"/>
                <a:gd name="connsiteX34" fmla="*/ 3739487 w 4709731"/>
                <a:gd name="connsiteY34" fmla="*/ 2593074 h 3753134"/>
                <a:gd name="connsiteX35" fmla="*/ 3780430 w 4709731"/>
                <a:gd name="connsiteY35" fmla="*/ 2552131 h 3753134"/>
                <a:gd name="connsiteX36" fmla="*/ 3821374 w 4709731"/>
                <a:gd name="connsiteY36" fmla="*/ 2538483 h 3753134"/>
                <a:gd name="connsiteX37" fmla="*/ 3916908 w 4709731"/>
                <a:gd name="connsiteY37" fmla="*/ 2429301 h 3753134"/>
                <a:gd name="connsiteX38" fmla="*/ 3957851 w 4709731"/>
                <a:gd name="connsiteY38" fmla="*/ 2292823 h 3753134"/>
                <a:gd name="connsiteX39" fmla="*/ 3985147 w 4709731"/>
                <a:gd name="connsiteY39" fmla="*/ 2251880 h 3753134"/>
                <a:gd name="connsiteX40" fmla="*/ 4067033 w 4709731"/>
                <a:gd name="connsiteY40" fmla="*/ 2088107 h 3753134"/>
                <a:gd name="connsiteX41" fmla="*/ 4107977 w 4709731"/>
                <a:gd name="connsiteY41" fmla="*/ 2060812 h 3753134"/>
                <a:gd name="connsiteX42" fmla="*/ 4148920 w 4709731"/>
                <a:gd name="connsiteY42" fmla="*/ 1978925 h 3753134"/>
                <a:gd name="connsiteX43" fmla="*/ 4176215 w 4709731"/>
                <a:gd name="connsiteY43" fmla="*/ 1937982 h 3753134"/>
                <a:gd name="connsiteX44" fmla="*/ 4189863 w 4709731"/>
                <a:gd name="connsiteY44" fmla="*/ 1897038 h 3753134"/>
                <a:gd name="connsiteX45" fmla="*/ 4244454 w 4709731"/>
                <a:gd name="connsiteY45" fmla="*/ 1815152 h 3753134"/>
                <a:gd name="connsiteX46" fmla="*/ 4271750 w 4709731"/>
                <a:gd name="connsiteY46" fmla="*/ 1774209 h 3753134"/>
                <a:gd name="connsiteX47" fmla="*/ 4285397 w 4709731"/>
                <a:gd name="connsiteY47" fmla="*/ 1733265 h 3753134"/>
                <a:gd name="connsiteX48" fmla="*/ 4339989 w 4709731"/>
                <a:gd name="connsiteY48" fmla="*/ 1637731 h 3753134"/>
                <a:gd name="connsiteX49" fmla="*/ 4353636 w 4709731"/>
                <a:gd name="connsiteY49" fmla="*/ 1583140 h 3753134"/>
                <a:gd name="connsiteX50" fmla="*/ 4394580 w 4709731"/>
                <a:gd name="connsiteY50" fmla="*/ 1460310 h 3753134"/>
                <a:gd name="connsiteX51" fmla="*/ 4408227 w 4709731"/>
                <a:gd name="connsiteY51" fmla="*/ 1419367 h 3753134"/>
                <a:gd name="connsiteX52" fmla="*/ 4421875 w 4709731"/>
                <a:gd name="connsiteY52" fmla="*/ 1378423 h 3753134"/>
                <a:gd name="connsiteX53" fmla="*/ 4435523 w 4709731"/>
                <a:gd name="connsiteY53" fmla="*/ 1310185 h 3753134"/>
                <a:gd name="connsiteX54" fmla="*/ 4449171 w 4709731"/>
                <a:gd name="connsiteY54" fmla="*/ 1228298 h 3753134"/>
                <a:gd name="connsiteX55" fmla="*/ 4490114 w 4709731"/>
                <a:gd name="connsiteY55" fmla="*/ 1105468 h 3753134"/>
                <a:gd name="connsiteX56" fmla="*/ 4517409 w 4709731"/>
                <a:gd name="connsiteY56" fmla="*/ 1023582 h 3753134"/>
                <a:gd name="connsiteX57" fmla="*/ 4531057 w 4709731"/>
                <a:gd name="connsiteY57" fmla="*/ 982638 h 3753134"/>
                <a:gd name="connsiteX58" fmla="*/ 4558353 w 4709731"/>
                <a:gd name="connsiteY58" fmla="*/ 941695 h 3753134"/>
                <a:gd name="connsiteX59" fmla="*/ 4572000 w 4709731"/>
                <a:gd name="connsiteY59" fmla="*/ 900752 h 3753134"/>
                <a:gd name="connsiteX60" fmla="*/ 4612944 w 4709731"/>
                <a:gd name="connsiteY60" fmla="*/ 682388 h 3753134"/>
                <a:gd name="connsiteX61" fmla="*/ 4626591 w 4709731"/>
                <a:gd name="connsiteY61" fmla="*/ 545910 h 3753134"/>
                <a:gd name="connsiteX62" fmla="*/ 4653887 w 4709731"/>
                <a:gd name="connsiteY62" fmla="*/ 382137 h 3753134"/>
                <a:gd name="connsiteX63" fmla="*/ 4667535 w 4709731"/>
                <a:gd name="connsiteY63" fmla="*/ 286603 h 3753134"/>
                <a:gd name="connsiteX64" fmla="*/ 4681183 w 4709731"/>
                <a:gd name="connsiteY64" fmla="*/ 163773 h 3753134"/>
                <a:gd name="connsiteX65" fmla="*/ 4694830 w 4709731"/>
                <a:gd name="connsiteY65" fmla="*/ 109182 h 3753134"/>
                <a:gd name="connsiteX66" fmla="*/ 4708478 w 4709731"/>
                <a:gd name="connsiteY66" fmla="*/ 68238 h 3753134"/>
                <a:gd name="connsiteX67" fmla="*/ 4708478 w 4709731"/>
                <a:gd name="connsiteY67" fmla="*/ 0 h 3753134"/>
                <a:gd name="connsiteX68" fmla="*/ 4708478 w 4709731"/>
                <a:gd name="connsiteY68" fmla="*/ 3739486 h 3753134"/>
                <a:gd name="connsiteX69" fmla="*/ 13648 w 4709731"/>
                <a:gd name="connsiteY69" fmla="*/ 3753134 h 3753134"/>
                <a:gd name="connsiteX70" fmla="*/ 0 w 4709731"/>
                <a:gd name="connsiteY70" fmla="*/ 3466531 h 375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709731" h="3753134">
                  <a:moveTo>
                    <a:pt x="0" y="3466531"/>
                  </a:moveTo>
                  <a:lnTo>
                    <a:pt x="0" y="3466531"/>
                  </a:lnTo>
                  <a:cubicBezTo>
                    <a:pt x="271905" y="3364568"/>
                    <a:pt x="31058" y="3439235"/>
                    <a:pt x="600502" y="3439235"/>
                  </a:cubicBezTo>
                  <a:cubicBezTo>
                    <a:pt x="873495" y="3439235"/>
                    <a:pt x="1146413" y="3430137"/>
                    <a:pt x="1419368" y="3425588"/>
                  </a:cubicBezTo>
                  <a:cubicBezTo>
                    <a:pt x="1442114" y="3421039"/>
                    <a:pt x="1465102" y="3417566"/>
                    <a:pt x="1487606" y="3411940"/>
                  </a:cubicBezTo>
                  <a:cubicBezTo>
                    <a:pt x="1501563" y="3408451"/>
                    <a:pt x="1514506" y="3401413"/>
                    <a:pt x="1528550" y="3398292"/>
                  </a:cubicBezTo>
                  <a:cubicBezTo>
                    <a:pt x="1555563" y="3392289"/>
                    <a:pt x="1583590" y="3391355"/>
                    <a:pt x="1610436" y="3384644"/>
                  </a:cubicBezTo>
                  <a:cubicBezTo>
                    <a:pt x="1610455" y="3384639"/>
                    <a:pt x="1712785" y="3350528"/>
                    <a:pt x="1733266" y="3343701"/>
                  </a:cubicBezTo>
                  <a:cubicBezTo>
                    <a:pt x="1746914" y="3339152"/>
                    <a:pt x="1759968" y="3332087"/>
                    <a:pt x="1774209" y="3330053"/>
                  </a:cubicBezTo>
                  <a:cubicBezTo>
                    <a:pt x="1928463" y="3308018"/>
                    <a:pt x="1837670" y="3318873"/>
                    <a:pt x="2047165" y="3302758"/>
                  </a:cubicBezTo>
                  <a:cubicBezTo>
                    <a:pt x="2069911" y="3298209"/>
                    <a:pt x="2092440" y="3292390"/>
                    <a:pt x="2115403" y="3289110"/>
                  </a:cubicBezTo>
                  <a:cubicBezTo>
                    <a:pt x="2188021" y="3278736"/>
                    <a:pt x="2260862" y="3269916"/>
                    <a:pt x="2333768" y="3261815"/>
                  </a:cubicBezTo>
                  <a:cubicBezTo>
                    <a:pt x="2413751" y="3252928"/>
                    <a:pt x="2474239" y="3247501"/>
                    <a:pt x="2552132" y="3234519"/>
                  </a:cubicBezTo>
                  <a:cubicBezTo>
                    <a:pt x="2575013" y="3230705"/>
                    <a:pt x="2597992" y="3226974"/>
                    <a:pt x="2620371" y="3220871"/>
                  </a:cubicBezTo>
                  <a:cubicBezTo>
                    <a:pt x="2648129" y="3213301"/>
                    <a:pt x="2674344" y="3200554"/>
                    <a:pt x="2702257" y="3193576"/>
                  </a:cubicBezTo>
                  <a:lnTo>
                    <a:pt x="2756848" y="3179928"/>
                  </a:lnTo>
                  <a:cubicBezTo>
                    <a:pt x="2770496" y="3170829"/>
                    <a:pt x="2783120" y="3159967"/>
                    <a:pt x="2797791" y="3152632"/>
                  </a:cubicBezTo>
                  <a:cubicBezTo>
                    <a:pt x="2810658" y="3146198"/>
                    <a:pt x="2826159" y="3145971"/>
                    <a:pt x="2838735" y="3138985"/>
                  </a:cubicBezTo>
                  <a:cubicBezTo>
                    <a:pt x="2867412" y="3123054"/>
                    <a:pt x="2893326" y="3102591"/>
                    <a:pt x="2920621" y="3084394"/>
                  </a:cubicBezTo>
                  <a:cubicBezTo>
                    <a:pt x="2934269" y="3075295"/>
                    <a:pt x="2946004" y="3062285"/>
                    <a:pt x="2961565" y="3057098"/>
                  </a:cubicBezTo>
                  <a:cubicBezTo>
                    <a:pt x="2975213" y="3052549"/>
                    <a:pt x="2989641" y="3049884"/>
                    <a:pt x="3002508" y="3043450"/>
                  </a:cubicBezTo>
                  <a:cubicBezTo>
                    <a:pt x="3017179" y="3036115"/>
                    <a:pt x="3028462" y="3022817"/>
                    <a:pt x="3043451" y="3016155"/>
                  </a:cubicBezTo>
                  <a:cubicBezTo>
                    <a:pt x="3069743" y="3004470"/>
                    <a:pt x="3101398" y="3004819"/>
                    <a:pt x="3125338" y="2988859"/>
                  </a:cubicBezTo>
                  <a:cubicBezTo>
                    <a:pt x="3138986" y="2979761"/>
                    <a:pt x="3153680" y="2972065"/>
                    <a:pt x="3166281" y="2961564"/>
                  </a:cubicBezTo>
                  <a:cubicBezTo>
                    <a:pt x="3181108" y="2949208"/>
                    <a:pt x="3190352" y="2929993"/>
                    <a:pt x="3207224" y="2920620"/>
                  </a:cubicBezTo>
                  <a:cubicBezTo>
                    <a:pt x="3232375" y="2906647"/>
                    <a:pt x="3265171" y="2909285"/>
                    <a:pt x="3289111" y="2893325"/>
                  </a:cubicBezTo>
                  <a:lnTo>
                    <a:pt x="3370997" y="2838734"/>
                  </a:lnTo>
                  <a:cubicBezTo>
                    <a:pt x="3384645" y="2829635"/>
                    <a:pt x="3396380" y="2816625"/>
                    <a:pt x="3411941" y="2811438"/>
                  </a:cubicBezTo>
                  <a:lnTo>
                    <a:pt x="3452884" y="2797791"/>
                  </a:lnTo>
                  <a:cubicBezTo>
                    <a:pt x="3466532" y="2788692"/>
                    <a:pt x="3482229" y="2782093"/>
                    <a:pt x="3493827" y="2770495"/>
                  </a:cubicBezTo>
                  <a:cubicBezTo>
                    <a:pt x="3505425" y="2758897"/>
                    <a:pt x="3508315" y="2739799"/>
                    <a:pt x="3521123" y="2729552"/>
                  </a:cubicBezTo>
                  <a:cubicBezTo>
                    <a:pt x="3532357" y="2720565"/>
                    <a:pt x="3548843" y="2721571"/>
                    <a:pt x="3562066" y="2715904"/>
                  </a:cubicBezTo>
                  <a:cubicBezTo>
                    <a:pt x="3589554" y="2704124"/>
                    <a:pt x="3633409" y="2681472"/>
                    <a:pt x="3657600" y="2661313"/>
                  </a:cubicBezTo>
                  <a:cubicBezTo>
                    <a:pt x="3672427" y="2648957"/>
                    <a:pt x="3683717" y="2632726"/>
                    <a:pt x="3698544" y="2620370"/>
                  </a:cubicBezTo>
                  <a:cubicBezTo>
                    <a:pt x="3711145" y="2609869"/>
                    <a:pt x="3726886" y="2603575"/>
                    <a:pt x="3739487" y="2593074"/>
                  </a:cubicBezTo>
                  <a:cubicBezTo>
                    <a:pt x="3754314" y="2580718"/>
                    <a:pt x="3764371" y="2562837"/>
                    <a:pt x="3780430" y="2552131"/>
                  </a:cubicBezTo>
                  <a:cubicBezTo>
                    <a:pt x="3792400" y="2544151"/>
                    <a:pt x="3807726" y="2543032"/>
                    <a:pt x="3821374" y="2538483"/>
                  </a:cubicBezTo>
                  <a:cubicBezTo>
                    <a:pt x="3885064" y="2442949"/>
                    <a:pt x="3848670" y="2474794"/>
                    <a:pt x="3916908" y="2429301"/>
                  </a:cubicBezTo>
                  <a:cubicBezTo>
                    <a:pt x="3924537" y="2398787"/>
                    <a:pt x="3944562" y="2312756"/>
                    <a:pt x="3957851" y="2292823"/>
                  </a:cubicBezTo>
                  <a:lnTo>
                    <a:pt x="3985147" y="2251880"/>
                  </a:lnTo>
                  <a:cubicBezTo>
                    <a:pt x="4000717" y="2205170"/>
                    <a:pt x="4021679" y="2118342"/>
                    <a:pt x="4067033" y="2088107"/>
                  </a:cubicBezTo>
                  <a:lnTo>
                    <a:pt x="4107977" y="2060812"/>
                  </a:lnTo>
                  <a:cubicBezTo>
                    <a:pt x="4186204" y="1943467"/>
                    <a:pt x="4092413" y="2091938"/>
                    <a:pt x="4148920" y="1978925"/>
                  </a:cubicBezTo>
                  <a:cubicBezTo>
                    <a:pt x="4156255" y="1964254"/>
                    <a:pt x="4168880" y="1952653"/>
                    <a:pt x="4176215" y="1937982"/>
                  </a:cubicBezTo>
                  <a:cubicBezTo>
                    <a:pt x="4182649" y="1925115"/>
                    <a:pt x="4182876" y="1909614"/>
                    <a:pt x="4189863" y="1897038"/>
                  </a:cubicBezTo>
                  <a:cubicBezTo>
                    <a:pt x="4205795" y="1868361"/>
                    <a:pt x="4226257" y="1842447"/>
                    <a:pt x="4244454" y="1815152"/>
                  </a:cubicBezTo>
                  <a:lnTo>
                    <a:pt x="4271750" y="1774209"/>
                  </a:lnTo>
                  <a:cubicBezTo>
                    <a:pt x="4276299" y="1760561"/>
                    <a:pt x="4279730" y="1746488"/>
                    <a:pt x="4285397" y="1733265"/>
                  </a:cubicBezTo>
                  <a:cubicBezTo>
                    <a:pt x="4306174" y="1684784"/>
                    <a:pt x="4312577" y="1678848"/>
                    <a:pt x="4339989" y="1637731"/>
                  </a:cubicBezTo>
                  <a:cubicBezTo>
                    <a:pt x="4344538" y="1619534"/>
                    <a:pt x="4348246" y="1601106"/>
                    <a:pt x="4353636" y="1583140"/>
                  </a:cubicBezTo>
                  <a:cubicBezTo>
                    <a:pt x="4353644" y="1583113"/>
                    <a:pt x="4387752" y="1480795"/>
                    <a:pt x="4394580" y="1460310"/>
                  </a:cubicBezTo>
                  <a:lnTo>
                    <a:pt x="4408227" y="1419367"/>
                  </a:lnTo>
                  <a:cubicBezTo>
                    <a:pt x="4412776" y="1405719"/>
                    <a:pt x="4419054" y="1392530"/>
                    <a:pt x="4421875" y="1378423"/>
                  </a:cubicBezTo>
                  <a:cubicBezTo>
                    <a:pt x="4426424" y="1355677"/>
                    <a:pt x="4431373" y="1333007"/>
                    <a:pt x="4435523" y="1310185"/>
                  </a:cubicBezTo>
                  <a:cubicBezTo>
                    <a:pt x="4440473" y="1282959"/>
                    <a:pt x="4442460" y="1255144"/>
                    <a:pt x="4449171" y="1228298"/>
                  </a:cubicBezTo>
                  <a:lnTo>
                    <a:pt x="4490114" y="1105468"/>
                  </a:lnTo>
                  <a:lnTo>
                    <a:pt x="4517409" y="1023582"/>
                  </a:lnTo>
                  <a:cubicBezTo>
                    <a:pt x="4521958" y="1009934"/>
                    <a:pt x="4523077" y="994608"/>
                    <a:pt x="4531057" y="982638"/>
                  </a:cubicBezTo>
                  <a:lnTo>
                    <a:pt x="4558353" y="941695"/>
                  </a:lnTo>
                  <a:cubicBezTo>
                    <a:pt x="4562902" y="928047"/>
                    <a:pt x="4568048" y="914584"/>
                    <a:pt x="4572000" y="900752"/>
                  </a:cubicBezTo>
                  <a:cubicBezTo>
                    <a:pt x="4590653" y="835466"/>
                    <a:pt x="4607403" y="737797"/>
                    <a:pt x="4612944" y="682388"/>
                  </a:cubicBezTo>
                  <a:cubicBezTo>
                    <a:pt x="4617493" y="636895"/>
                    <a:pt x="4621805" y="591378"/>
                    <a:pt x="4626591" y="545910"/>
                  </a:cubicBezTo>
                  <a:cubicBezTo>
                    <a:pt x="4640655" y="412300"/>
                    <a:pt x="4627621" y="460933"/>
                    <a:pt x="4653887" y="382137"/>
                  </a:cubicBezTo>
                  <a:cubicBezTo>
                    <a:pt x="4658436" y="350292"/>
                    <a:pt x="4663545" y="318523"/>
                    <a:pt x="4667535" y="286603"/>
                  </a:cubicBezTo>
                  <a:cubicBezTo>
                    <a:pt x="4672645" y="245726"/>
                    <a:pt x="4674919" y="204489"/>
                    <a:pt x="4681183" y="163773"/>
                  </a:cubicBezTo>
                  <a:cubicBezTo>
                    <a:pt x="4684035" y="145234"/>
                    <a:pt x="4689677" y="127217"/>
                    <a:pt x="4694830" y="109182"/>
                  </a:cubicBezTo>
                  <a:cubicBezTo>
                    <a:pt x="4698782" y="95349"/>
                    <a:pt x="4706694" y="82513"/>
                    <a:pt x="4708478" y="68238"/>
                  </a:cubicBezTo>
                  <a:cubicBezTo>
                    <a:pt x="4711299" y="45668"/>
                    <a:pt x="4708478" y="22746"/>
                    <a:pt x="4708478" y="0"/>
                  </a:cubicBezTo>
                  <a:lnTo>
                    <a:pt x="4708478" y="3739486"/>
                  </a:lnTo>
                  <a:lnTo>
                    <a:pt x="13648" y="3753134"/>
                  </a:lnTo>
                  <a:lnTo>
                    <a:pt x="0" y="3466531"/>
                  </a:lnTo>
                  <a:close/>
                </a:path>
              </a:pathLst>
            </a:custGeom>
            <a:gradFill flip="none" rotWithShape="1">
              <a:gsLst>
                <a:gs pos="1000">
                  <a:srgbClr val="149020"/>
                </a:gs>
                <a:gs pos="97000">
                  <a:srgbClr val="C00000"/>
                </a:gs>
                <a:gs pos="65000">
                  <a:srgbClr val="14902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chemeClr val="tx1"/>
                </a:solidFill>
                <a:effectLst/>
                <a:uLnTx/>
                <a:uFillTx/>
                <a:latin typeface="Rockwell"/>
                <a:ea typeface="+mn-ea"/>
                <a:cs typeface="Rockwell"/>
              </a:endParaRPr>
            </a:p>
          </p:txBody>
        </p:sp>
        <p:sp>
          <p:nvSpPr>
            <p:cNvPr id="25" name="Freeform 24">
              <a:extLst>
                <a:ext uri="{FF2B5EF4-FFF2-40B4-BE49-F238E27FC236}">
                  <a16:creationId xmlns:a16="http://schemas.microsoft.com/office/drawing/2014/main" id="{B6B41D8B-1422-5699-3C44-3D3C87D09746}"/>
                </a:ext>
              </a:extLst>
            </p:cNvPr>
            <p:cNvSpPr/>
            <p:nvPr/>
          </p:nvSpPr>
          <p:spPr>
            <a:xfrm>
              <a:off x="3923480" y="1363603"/>
              <a:ext cx="4725446" cy="3561688"/>
            </a:xfrm>
            <a:custGeom>
              <a:avLst/>
              <a:gdLst>
                <a:gd name="connsiteX0" fmla="*/ 0 w 3467922"/>
                <a:gd name="connsiteY0" fmla="*/ 3329778 h 3329778"/>
                <a:gd name="connsiteX1" fmla="*/ 895473 w 3467922"/>
                <a:gd name="connsiteY1" fmla="*/ 3280931 h 3329778"/>
                <a:gd name="connsiteX2" fmla="*/ 1766524 w 3467922"/>
                <a:gd name="connsiteY2" fmla="*/ 3101823 h 3329778"/>
                <a:gd name="connsiteX3" fmla="*/ 2661997 w 3467922"/>
                <a:gd name="connsiteY3" fmla="*/ 2621488 h 3329778"/>
                <a:gd name="connsiteX4" fmla="*/ 3182999 w 3467922"/>
                <a:gd name="connsiteY4" fmla="*/ 1603830 h 3329778"/>
                <a:gd name="connsiteX5" fmla="*/ 3467922 w 3467922"/>
                <a:gd name="connsiteY5" fmla="*/ 0 h 332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7922" h="3329778">
                  <a:moveTo>
                    <a:pt x="0" y="3329778"/>
                  </a:moveTo>
                  <a:cubicBezTo>
                    <a:pt x="300526" y="3324350"/>
                    <a:pt x="601052" y="3318923"/>
                    <a:pt x="895473" y="3280931"/>
                  </a:cubicBezTo>
                  <a:cubicBezTo>
                    <a:pt x="1189894" y="3242939"/>
                    <a:pt x="1472103" y="3211730"/>
                    <a:pt x="1766524" y="3101823"/>
                  </a:cubicBezTo>
                  <a:cubicBezTo>
                    <a:pt x="2060945" y="2991916"/>
                    <a:pt x="2425918" y="2871153"/>
                    <a:pt x="2661997" y="2621488"/>
                  </a:cubicBezTo>
                  <a:cubicBezTo>
                    <a:pt x="2898076" y="2371823"/>
                    <a:pt x="3048678" y="2040745"/>
                    <a:pt x="3182999" y="1603830"/>
                  </a:cubicBezTo>
                  <a:cubicBezTo>
                    <a:pt x="3317320" y="1166915"/>
                    <a:pt x="3467922" y="0"/>
                    <a:pt x="3467922" y="0"/>
                  </a:cubicBezTo>
                </a:path>
              </a:pathLst>
            </a:custGeom>
            <a:ln w="1016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lIns="121905" tIns="60952" rIns="121905" bIns="60952"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effectLst/>
                <a:uLnTx/>
                <a:uFillTx/>
                <a:latin typeface="Rockwell"/>
                <a:ea typeface="+mn-ea"/>
                <a:cs typeface="Rockwell"/>
              </a:endParaRPr>
            </a:p>
          </p:txBody>
        </p:sp>
        <p:grpSp>
          <p:nvGrpSpPr>
            <p:cNvPr id="26" name="Group 53">
              <a:extLst>
                <a:ext uri="{FF2B5EF4-FFF2-40B4-BE49-F238E27FC236}">
                  <a16:creationId xmlns:a16="http://schemas.microsoft.com/office/drawing/2014/main" id="{76BE15BC-3712-06B2-E27B-27973C765351}"/>
                </a:ext>
              </a:extLst>
            </p:cNvPr>
            <p:cNvGrpSpPr>
              <a:grpSpLocks/>
            </p:cNvGrpSpPr>
            <p:nvPr/>
          </p:nvGrpSpPr>
          <p:grpSpPr bwMode="auto">
            <a:xfrm>
              <a:off x="7005486" y="4238776"/>
              <a:ext cx="473364" cy="230840"/>
              <a:chOff x="4351186" y="4391176"/>
              <a:chExt cx="473364" cy="230840"/>
            </a:xfrm>
          </p:grpSpPr>
          <p:sp>
            <p:nvSpPr>
              <p:cNvPr id="35" name="Rectangle 69">
                <a:extLst>
                  <a:ext uri="{FF2B5EF4-FFF2-40B4-BE49-F238E27FC236}">
                    <a16:creationId xmlns:a16="http://schemas.microsoft.com/office/drawing/2014/main" id="{0C95869B-DDD2-5A24-ABBF-A0C2CDB7DF67}"/>
                  </a:ext>
                </a:extLst>
              </p:cNvPr>
              <p:cNvSpPr>
                <a:spLocks noChangeArrowheads="1"/>
              </p:cNvSpPr>
              <p:nvPr/>
            </p:nvSpPr>
            <p:spPr bwMode="auto">
              <a:xfrm flipV="1">
                <a:off x="4351186" y="4525646"/>
                <a:ext cx="196273" cy="96370"/>
              </a:xfrm>
              <a:prstGeom prst="rect">
                <a:avLst/>
              </a:prstGeom>
              <a:solidFill>
                <a:srgbClr val="008000"/>
              </a:solidFill>
              <a:ln w="9525">
                <a:solidFill>
                  <a:schemeClr val="tx1"/>
                </a:solidFill>
                <a:round/>
                <a:headEnd/>
                <a:tailEnd/>
              </a:ln>
            </p:spPr>
            <p:txBody>
              <a:bodyPr lIns="109411" tIns="54705" rIns="109411" bIns="54705">
                <a:prstTxWarp prst="textNoShape">
                  <a:avLst/>
                </a:prstTxWarp>
              </a:bodyPr>
              <a:lstStyle/>
              <a:p>
                <a:pPr marL="207968" marR="0" lvl="0" indent="-207968" algn="l" defTabSz="819170" rtl="0" eaLnBrk="1" fontAlgn="auto" latinLnBrk="0" hangingPunct="1">
                  <a:lnSpc>
                    <a:spcPct val="100000"/>
                  </a:lnSpc>
                  <a:spcBef>
                    <a:spcPct val="50000"/>
                  </a:spcBef>
                  <a:spcAft>
                    <a:spcPts val="0"/>
                  </a:spcAft>
                  <a:buClrTx/>
                  <a:buSzTx/>
                  <a:buFontTx/>
                  <a:buNone/>
                  <a:tabLst/>
                  <a:defRPr/>
                </a:pPr>
                <a:endParaRPr kumimoji="0" lang="en-US" sz="1867" b="0" i="0" u="none" strike="noStrike" kern="1200" cap="none" spc="0" normalizeH="0" baseline="0" noProof="0">
                  <a:ln>
                    <a:noFill/>
                  </a:ln>
                  <a:effectLst/>
                  <a:uLnTx/>
                  <a:uFillTx/>
                  <a:latin typeface="Rockwell"/>
                  <a:ea typeface="+mn-ea"/>
                  <a:cs typeface="Rockwell"/>
                </a:endParaRPr>
              </a:p>
            </p:txBody>
          </p:sp>
          <p:sp>
            <p:nvSpPr>
              <p:cNvPr id="36" name="Rectangle 70">
                <a:extLst>
                  <a:ext uri="{FF2B5EF4-FFF2-40B4-BE49-F238E27FC236}">
                    <a16:creationId xmlns:a16="http://schemas.microsoft.com/office/drawing/2014/main" id="{D2B02D60-66AE-5D01-CB53-C48F63808EDE}"/>
                  </a:ext>
                </a:extLst>
              </p:cNvPr>
              <p:cNvSpPr>
                <a:spLocks noChangeArrowheads="1"/>
              </p:cNvSpPr>
              <p:nvPr/>
            </p:nvSpPr>
            <p:spPr bwMode="auto">
              <a:xfrm flipV="1">
                <a:off x="4628277" y="4391176"/>
                <a:ext cx="196273" cy="96370"/>
              </a:xfrm>
              <a:prstGeom prst="rect">
                <a:avLst/>
              </a:prstGeom>
              <a:solidFill>
                <a:srgbClr val="008000"/>
              </a:solidFill>
              <a:ln w="9525">
                <a:solidFill>
                  <a:schemeClr val="tx1"/>
                </a:solidFill>
                <a:round/>
                <a:headEnd/>
                <a:tailEnd/>
              </a:ln>
            </p:spPr>
            <p:txBody>
              <a:bodyPr lIns="109411" tIns="54705" rIns="109411" bIns="54705">
                <a:prstTxWarp prst="textNoShape">
                  <a:avLst/>
                </a:prstTxWarp>
              </a:bodyPr>
              <a:lstStyle/>
              <a:p>
                <a:pPr marL="207968" marR="0" lvl="0" indent="-207968" algn="l" defTabSz="819170" rtl="0" eaLnBrk="1" fontAlgn="auto" latinLnBrk="0" hangingPunct="1">
                  <a:lnSpc>
                    <a:spcPct val="100000"/>
                  </a:lnSpc>
                  <a:spcBef>
                    <a:spcPct val="50000"/>
                  </a:spcBef>
                  <a:spcAft>
                    <a:spcPts val="0"/>
                  </a:spcAft>
                  <a:buClrTx/>
                  <a:buSzTx/>
                  <a:buFontTx/>
                  <a:buNone/>
                  <a:tabLst/>
                  <a:defRPr/>
                </a:pPr>
                <a:endParaRPr kumimoji="0" lang="en-US" sz="1867" b="0" i="0" u="none" strike="noStrike" kern="1200" cap="none" spc="0" normalizeH="0" baseline="0" noProof="0">
                  <a:ln>
                    <a:noFill/>
                  </a:ln>
                  <a:effectLst/>
                  <a:uLnTx/>
                  <a:uFillTx/>
                  <a:latin typeface="Rockwell"/>
                  <a:ea typeface="+mn-ea"/>
                  <a:cs typeface="Rockwell"/>
                </a:endParaRPr>
              </a:p>
            </p:txBody>
          </p:sp>
          <p:sp>
            <p:nvSpPr>
              <p:cNvPr id="37" name="Rectangle 71">
                <a:extLst>
                  <a:ext uri="{FF2B5EF4-FFF2-40B4-BE49-F238E27FC236}">
                    <a16:creationId xmlns:a16="http://schemas.microsoft.com/office/drawing/2014/main" id="{3589AB7E-A00B-E26E-6C93-657FBA154B1C}"/>
                  </a:ext>
                </a:extLst>
              </p:cNvPr>
              <p:cNvSpPr>
                <a:spLocks noChangeArrowheads="1"/>
              </p:cNvSpPr>
              <p:nvPr/>
            </p:nvSpPr>
            <p:spPr bwMode="auto">
              <a:xfrm flipV="1">
                <a:off x="4489731" y="4458411"/>
                <a:ext cx="196273" cy="96370"/>
              </a:xfrm>
              <a:prstGeom prst="rect">
                <a:avLst/>
              </a:prstGeom>
              <a:solidFill>
                <a:srgbClr val="008000"/>
              </a:solidFill>
              <a:ln w="9525">
                <a:solidFill>
                  <a:schemeClr val="tx1"/>
                </a:solidFill>
                <a:round/>
                <a:headEnd/>
                <a:tailEnd/>
              </a:ln>
            </p:spPr>
            <p:txBody>
              <a:bodyPr lIns="109411" tIns="54705" rIns="109411" bIns="54705">
                <a:prstTxWarp prst="textNoShape">
                  <a:avLst/>
                </a:prstTxWarp>
              </a:bodyPr>
              <a:lstStyle/>
              <a:p>
                <a:pPr marL="207968" marR="0" lvl="0" indent="-207968" algn="l" defTabSz="819170" rtl="0" eaLnBrk="1" fontAlgn="auto" latinLnBrk="0" hangingPunct="1">
                  <a:lnSpc>
                    <a:spcPct val="100000"/>
                  </a:lnSpc>
                  <a:spcBef>
                    <a:spcPct val="50000"/>
                  </a:spcBef>
                  <a:spcAft>
                    <a:spcPts val="0"/>
                  </a:spcAft>
                  <a:buClrTx/>
                  <a:buSzTx/>
                  <a:buFontTx/>
                  <a:buNone/>
                  <a:tabLst/>
                  <a:defRPr/>
                </a:pPr>
                <a:endParaRPr kumimoji="0" lang="en-US" sz="1867" b="0" i="0" u="none" strike="noStrike" kern="1200" cap="none" spc="0" normalizeH="0" baseline="0" noProof="0">
                  <a:ln>
                    <a:noFill/>
                  </a:ln>
                  <a:effectLst/>
                  <a:uLnTx/>
                  <a:uFillTx/>
                  <a:latin typeface="Rockwell"/>
                  <a:ea typeface="+mn-ea"/>
                  <a:cs typeface="Rockwell"/>
                </a:endParaRPr>
              </a:p>
            </p:txBody>
          </p:sp>
        </p:grpSp>
        <p:grpSp>
          <p:nvGrpSpPr>
            <p:cNvPr id="27" name="Group 55">
              <a:extLst>
                <a:ext uri="{FF2B5EF4-FFF2-40B4-BE49-F238E27FC236}">
                  <a16:creationId xmlns:a16="http://schemas.microsoft.com/office/drawing/2014/main" id="{EFA0B378-391D-AC90-F40F-50A4E17716DF}"/>
                </a:ext>
              </a:extLst>
            </p:cNvPr>
            <p:cNvGrpSpPr>
              <a:grpSpLocks/>
            </p:cNvGrpSpPr>
            <p:nvPr/>
          </p:nvGrpSpPr>
          <p:grpSpPr bwMode="auto">
            <a:xfrm>
              <a:off x="3566313" y="1311087"/>
              <a:ext cx="5530181" cy="4331827"/>
              <a:chOff x="1305713" y="1311087"/>
              <a:chExt cx="5530181" cy="4331827"/>
            </a:xfrm>
          </p:grpSpPr>
          <p:sp>
            <p:nvSpPr>
              <p:cNvPr id="28" name="TextBox 61">
                <a:extLst>
                  <a:ext uri="{FF2B5EF4-FFF2-40B4-BE49-F238E27FC236}">
                    <a16:creationId xmlns:a16="http://schemas.microsoft.com/office/drawing/2014/main" id="{CE9B16E5-4F8C-92EA-1404-CCD45379241E}"/>
                  </a:ext>
                </a:extLst>
              </p:cNvPr>
              <p:cNvSpPr txBox="1">
                <a:spLocks noChangeArrowheads="1"/>
              </p:cNvSpPr>
              <p:nvPr/>
            </p:nvSpPr>
            <p:spPr bwMode="auto">
              <a:xfrm rot="16200000">
                <a:off x="614667" y="2723613"/>
                <a:ext cx="1815349" cy="433258"/>
              </a:xfrm>
              <a:prstGeom prst="rect">
                <a:avLst/>
              </a:prstGeom>
              <a:noFill/>
              <a:ln w="9525">
                <a:noFill/>
                <a:miter lim="800000"/>
                <a:headEnd/>
                <a:tailEnd/>
              </a:ln>
            </p:spPr>
            <p:txBody>
              <a:bodyPr lIns="121905" tIns="60952" rIns="121905" bIns="60952">
                <a:prstTxWarp prst="textNoShape">
                  <a:avLst/>
                </a:prstTxWarp>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effectLst/>
                    <a:uLnTx/>
                    <a:uFillTx/>
                    <a:latin typeface="Rockwell"/>
                    <a:ea typeface="Arial Narrow" charset="0"/>
                    <a:cs typeface="Rockwell"/>
                  </a:rPr>
                  <a:t>Price</a:t>
                </a:r>
                <a:endParaRPr kumimoji="0" lang="en-US" sz="1600" b="1" i="0" u="none" strike="noStrike" kern="1200" cap="none" spc="0" normalizeH="0" baseline="0" noProof="0">
                  <a:ln>
                    <a:noFill/>
                  </a:ln>
                  <a:effectLst/>
                  <a:uLnTx/>
                  <a:uFillTx/>
                  <a:latin typeface="Rockwell"/>
                  <a:ea typeface="Symbol" charset="2"/>
                  <a:cs typeface="Rockwell"/>
                </a:endParaRPr>
              </a:p>
            </p:txBody>
          </p:sp>
          <p:sp>
            <p:nvSpPr>
              <p:cNvPr id="29" name="TextBox 71">
                <a:extLst>
                  <a:ext uri="{FF2B5EF4-FFF2-40B4-BE49-F238E27FC236}">
                    <a16:creationId xmlns:a16="http://schemas.microsoft.com/office/drawing/2014/main" id="{E076EA8E-95D7-F1F5-7243-51166DFDD4F5}"/>
                  </a:ext>
                </a:extLst>
              </p:cNvPr>
              <p:cNvSpPr txBox="1">
                <a:spLocks noChangeArrowheads="1"/>
              </p:cNvSpPr>
              <p:nvPr/>
            </p:nvSpPr>
            <p:spPr bwMode="auto">
              <a:xfrm>
                <a:off x="5907708" y="5177697"/>
                <a:ext cx="784572" cy="387771"/>
              </a:xfrm>
              <a:prstGeom prst="rect">
                <a:avLst/>
              </a:prstGeom>
              <a:noFill/>
              <a:ln w="9525">
                <a:noFill/>
                <a:miter lim="800000"/>
                <a:headEnd/>
                <a:tailEnd/>
              </a:ln>
            </p:spPr>
            <p:txBody>
              <a:bodyPr wrap="square" lIns="121905" tIns="60952" rIns="121905" bIns="60952">
                <a:prstTxWarp prst="textNoShape">
                  <a:avLst/>
                </a:prstTxWarp>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effectLst/>
                    <a:uLnTx/>
                    <a:uFillTx/>
                    <a:latin typeface="Rockwell"/>
                    <a:ea typeface="Arial Narrow" charset="0"/>
                    <a:cs typeface="Rockwell"/>
                  </a:rPr>
                  <a:t>100%</a:t>
                </a:r>
              </a:p>
            </p:txBody>
          </p:sp>
          <p:sp>
            <p:nvSpPr>
              <p:cNvPr id="30" name="TextBox 71">
                <a:extLst>
                  <a:ext uri="{FF2B5EF4-FFF2-40B4-BE49-F238E27FC236}">
                    <a16:creationId xmlns:a16="http://schemas.microsoft.com/office/drawing/2014/main" id="{C8E06433-8F48-F4DE-40CB-26E2307B5463}"/>
                  </a:ext>
                </a:extLst>
              </p:cNvPr>
              <p:cNvSpPr txBox="1">
                <a:spLocks noChangeArrowheads="1"/>
              </p:cNvSpPr>
              <p:nvPr/>
            </p:nvSpPr>
            <p:spPr bwMode="auto">
              <a:xfrm>
                <a:off x="1690687" y="5158025"/>
                <a:ext cx="570375" cy="387771"/>
              </a:xfrm>
              <a:prstGeom prst="rect">
                <a:avLst/>
              </a:prstGeom>
              <a:noFill/>
              <a:ln w="9525">
                <a:noFill/>
                <a:miter lim="800000"/>
                <a:headEnd/>
                <a:tailEnd/>
              </a:ln>
            </p:spPr>
            <p:txBody>
              <a:bodyPr wrap="square" lIns="121905" tIns="60952" rIns="121905" bIns="60952">
                <a:prstTxWarp prst="textNoShape">
                  <a:avLst/>
                </a:prstTxWarp>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effectLst/>
                    <a:uLnTx/>
                    <a:uFillTx/>
                    <a:latin typeface="Rockwell"/>
                    <a:ea typeface="Arial Narrow" charset="0"/>
                    <a:cs typeface="Rockwell"/>
                  </a:rPr>
                  <a:t>0%</a:t>
                </a:r>
              </a:p>
            </p:txBody>
          </p:sp>
          <p:sp>
            <p:nvSpPr>
              <p:cNvPr id="31" name="TextBox 61">
                <a:extLst>
                  <a:ext uri="{FF2B5EF4-FFF2-40B4-BE49-F238E27FC236}">
                    <a16:creationId xmlns:a16="http://schemas.microsoft.com/office/drawing/2014/main" id="{847F96F2-F06C-F5BC-52B2-8E1426907CE0}"/>
                  </a:ext>
                </a:extLst>
              </p:cNvPr>
              <p:cNvSpPr txBox="1">
                <a:spLocks noChangeArrowheads="1"/>
              </p:cNvSpPr>
              <p:nvPr/>
            </p:nvSpPr>
            <p:spPr bwMode="auto">
              <a:xfrm>
                <a:off x="3519758" y="5158025"/>
                <a:ext cx="1817577" cy="484889"/>
              </a:xfrm>
              <a:prstGeom prst="rect">
                <a:avLst/>
              </a:prstGeom>
              <a:noFill/>
              <a:ln w="9525">
                <a:noFill/>
                <a:miter lim="800000"/>
                <a:headEnd/>
                <a:tailEnd/>
              </a:ln>
            </p:spPr>
            <p:txBody>
              <a:bodyPr wrap="square" lIns="121905" tIns="60952" rIns="121905" bIns="60952">
                <a:prstTxWarp prst="textNoShape">
                  <a:avLst/>
                </a:prstTxWarp>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effectLst/>
                    <a:uLnTx/>
                    <a:uFillTx/>
                    <a:latin typeface="Rockwell"/>
                    <a:ea typeface="Arial Narrow" charset="0"/>
                    <a:cs typeface="Rockwell"/>
                  </a:rPr>
                  <a:t>Utilisation</a:t>
                </a:r>
                <a:endParaRPr kumimoji="0" lang="en-US" sz="1867" b="1" i="0" u="none" strike="noStrike" kern="1200" cap="none" spc="0" normalizeH="0" baseline="0" noProof="0" dirty="0">
                  <a:ln>
                    <a:noFill/>
                  </a:ln>
                  <a:effectLst/>
                  <a:uLnTx/>
                  <a:uFillTx/>
                  <a:latin typeface="Rockwell"/>
                  <a:ea typeface="Symbol" charset="2"/>
                  <a:cs typeface="Rockwell"/>
                </a:endParaRPr>
              </a:p>
            </p:txBody>
          </p:sp>
          <p:grpSp>
            <p:nvGrpSpPr>
              <p:cNvPr id="32" name="Group 53">
                <a:extLst>
                  <a:ext uri="{FF2B5EF4-FFF2-40B4-BE49-F238E27FC236}">
                    <a16:creationId xmlns:a16="http://schemas.microsoft.com/office/drawing/2014/main" id="{EA4F27AF-E18A-C468-E6A3-18920FE0DFBA}"/>
                  </a:ext>
                </a:extLst>
              </p:cNvPr>
              <p:cNvGrpSpPr>
                <a:grpSpLocks/>
              </p:cNvGrpSpPr>
              <p:nvPr/>
            </p:nvGrpSpPr>
            <p:grpSpPr bwMode="auto">
              <a:xfrm>
                <a:off x="1676757" y="1311087"/>
                <a:ext cx="5159137" cy="3871252"/>
                <a:chOff x="5333206" y="2781492"/>
                <a:chExt cx="5761883" cy="3543902"/>
              </a:xfrm>
            </p:grpSpPr>
            <p:cxnSp>
              <p:nvCxnSpPr>
                <p:cNvPr id="33" name="Straight Connector 48">
                  <a:extLst>
                    <a:ext uri="{FF2B5EF4-FFF2-40B4-BE49-F238E27FC236}">
                      <a16:creationId xmlns:a16="http://schemas.microsoft.com/office/drawing/2014/main" id="{EA47C996-EE37-809D-919B-C11AC980738C}"/>
                    </a:ext>
                  </a:extLst>
                </p:cNvPr>
                <p:cNvCxnSpPr>
                  <a:cxnSpLocks noChangeShapeType="1"/>
                </p:cNvCxnSpPr>
                <p:nvPr/>
              </p:nvCxnSpPr>
              <p:spPr bwMode="auto">
                <a:xfrm flipV="1">
                  <a:off x="5334000" y="6318907"/>
                  <a:ext cx="5761089" cy="5693"/>
                </a:xfrm>
                <a:prstGeom prst="line">
                  <a:avLst/>
                </a:prstGeom>
                <a:noFill/>
                <a:ln w="28575">
                  <a:solidFill>
                    <a:srgbClr val="FFFFFF"/>
                  </a:solidFill>
                  <a:round/>
                  <a:headEnd/>
                  <a:tailEnd/>
                </a:ln>
              </p:spPr>
            </p:cxnSp>
            <p:cxnSp>
              <p:nvCxnSpPr>
                <p:cNvPr id="34" name="Straight Connector 50">
                  <a:extLst>
                    <a:ext uri="{FF2B5EF4-FFF2-40B4-BE49-F238E27FC236}">
                      <a16:creationId xmlns:a16="http://schemas.microsoft.com/office/drawing/2014/main" id="{7461CE1D-A727-40C0-EF7A-2655B4898116}"/>
                    </a:ext>
                  </a:extLst>
                </p:cNvPr>
                <p:cNvCxnSpPr>
                  <a:cxnSpLocks noChangeShapeType="1"/>
                </p:cNvCxnSpPr>
                <p:nvPr/>
              </p:nvCxnSpPr>
              <p:spPr bwMode="auto">
                <a:xfrm flipH="1">
                  <a:off x="5333206" y="2781492"/>
                  <a:ext cx="15559" cy="3543902"/>
                </a:xfrm>
                <a:prstGeom prst="line">
                  <a:avLst/>
                </a:prstGeom>
                <a:noFill/>
                <a:ln w="28575">
                  <a:solidFill>
                    <a:schemeClr val="tx1"/>
                  </a:solidFill>
                  <a:round/>
                  <a:headEnd/>
                  <a:tailEnd/>
                </a:ln>
              </p:spPr>
            </p:cxnSp>
          </p:grpSp>
        </p:grpSp>
      </p:grpSp>
      <p:sp>
        <p:nvSpPr>
          <p:cNvPr id="38" name="Right Arrow 37">
            <a:extLst>
              <a:ext uri="{FF2B5EF4-FFF2-40B4-BE49-F238E27FC236}">
                <a16:creationId xmlns:a16="http://schemas.microsoft.com/office/drawing/2014/main" id="{AB3C2EC6-1230-CC2C-EE17-9A1A01650BBE}"/>
              </a:ext>
            </a:extLst>
          </p:cNvPr>
          <p:cNvSpPr/>
          <p:nvPr/>
        </p:nvSpPr>
        <p:spPr>
          <a:xfrm>
            <a:off x="4656601" y="2573406"/>
            <a:ext cx="1361706" cy="966602"/>
          </a:xfrm>
          <a:prstGeom prst="rightArrow">
            <a:avLst/>
          </a:prstGeom>
          <a:solidFill>
            <a:srgbClr val="008B95"/>
          </a:solidFill>
          <a:ln>
            <a:noFill/>
          </a:ln>
          <a:effectLst>
            <a:glow rad="101600">
              <a:srgbClr val="3366FF">
                <a:alpha val="75000"/>
              </a:srgbClr>
            </a:glow>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4" tIns="45723" rIns="91444" bIns="45723"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Rockwell"/>
                <a:ea typeface="+mn-ea"/>
                <a:cs typeface="Rockwell"/>
              </a:rPr>
              <a:t>Abstracts</a:t>
            </a:r>
          </a:p>
        </p:txBody>
      </p:sp>
      <p:sp>
        <p:nvSpPr>
          <p:cNvPr id="39" name="TextBox 38">
            <a:extLst>
              <a:ext uri="{FF2B5EF4-FFF2-40B4-BE49-F238E27FC236}">
                <a16:creationId xmlns:a16="http://schemas.microsoft.com/office/drawing/2014/main" id="{23B9754A-B583-CD1B-751A-1BB217775469}"/>
              </a:ext>
            </a:extLst>
          </p:cNvPr>
          <p:cNvSpPr txBox="1"/>
          <p:nvPr/>
        </p:nvSpPr>
        <p:spPr>
          <a:xfrm>
            <a:off x="383822" y="5689607"/>
            <a:ext cx="11401777" cy="66697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effectLst/>
                <a:uLnTx/>
                <a:uFillTx/>
                <a:latin typeface="IBM Plex Sans" panose="020B0503050203000203" pitchFamily="34" charset="0"/>
                <a:cs typeface="Rockwell"/>
              </a:rPr>
              <a:t>Individual buyers and sellers make decisions based on prices, revenue and profitability/ROI</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67" b="0" i="1" u="none" strike="noStrike" kern="1200" cap="none" spc="0" normalizeH="0" baseline="0" noProof="0" dirty="0">
                <a:ln>
                  <a:noFill/>
                </a:ln>
                <a:effectLst/>
                <a:uLnTx/>
                <a:uFillTx/>
                <a:latin typeface="IBM Plex Sans" panose="020B0503050203000203" pitchFamily="34" charset="0"/>
                <a:cs typeface="Rockwell"/>
              </a:rPr>
              <a:t>(where to run, add resources, remove resources, change capacity)</a:t>
            </a:r>
          </a:p>
        </p:txBody>
      </p:sp>
    </p:spTree>
    <p:extLst>
      <p:ext uri="{BB962C8B-B14F-4D97-AF65-F5344CB8AC3E}">
        <p14:creationId xmlns:p14="http://schemas.microsoft.com/office/powerpoint/2010/main" val="502797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6D9D7-2C0C-684B-87C5-9E00BA0F985E}"/>
              </a:ext>
            </a:extLst>
          </p:cNvPr>
          <p:cNvSpPr>
            <a:spLocks noGrp="1"/>
          </p:cNvSpPr>
          <p:nvPr>
            <p:ph type="title"/>
          </p:nvPr>
        </p:nvSpPr>
        <p:spPr>
          <a:xfrm>
            <a:off x="153921" y="59798"/>
            <a:ext cx="11884157" cy="991309"/>
          </a:xfrm>
        </p:spPr>
        <p:txBody>
          <a:bodyPr/>
          <a:lstStyle/>
          <a:p>
            <a:pPr algn="ctr"/>
            <a:r>
              <a:rPr lang="en-US" dirty="0"/>
              <a:t>Application Resource Management – Single GUI serving On-Prem, Public Cloud, Hybrid Cloud, Containers at Scale</a:t>
            </a:r>
            <a:endParaRPr lang="en-US" sz="1600" dirty="0">
              <a:solidFill>
                <a:schemeClr val="accent1"/>
              </a:solidFill>
            </a:endParaRPr>
          </a:p>
        </p:txBody>
      </p:sp>
      <p:grpSp>
        <p:nvGrpSpPr>
          <p:cNvPr id="6" name="Group 5">
            <a:extLst>
              <a:ext uri="{FF2B5EF4-FFF2-40B4-BE49-F238E27FC236}">
                <a16:creationId xmlns:a16="http://schemas.microsoft.com/office/drawing/2014/main" id="{E67FF48E-127E-3F4A-BF9E-FAA1387148D9}"/>
              </a:ext>
            </a:extLst>
          </p:cNvPr>
          <p:cNvGrpSpPr/>
          <p:nvPr/>
        </p:nvGrpSpPr>
        <p:grpSpPr>
          <a:xfrm>
            <a:off x="2231929" y="1170482"/>
            <a:ext cx="1957219" cy="5408667"/>
            <a:chOff x="2231929" y="1170482"/>
            <a:chExt cx="1957219" cy="5408667"/>
          </a:xfrm>
        </p:grpSpPr>
        <p:pic>
          <p:nvPicPr>
            <p:cNvPr id="25" name="Picture 24" descr="Diagram&#10;&#10;Description automatically generated">
              <a:extLst>
                <a:ext uri="{FF2B5EF4-FFF2-40B4-BE49-F238E27FC236}">
                  <a16:creationId xmlns:a16="http://schemas.microsoft.com/office/drawing/2014/main" id="{B0B5394A-CC26-8F45-B54E-9603DD6E80E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460429" y="1983421"/>
              <a:ext cx="1452841" cy="4595728"/>
            </a:xfrm>
            <a:prstGeom prst="roundRect">
              <a:avLst>
                <a:gd name="adj" fmla="val 4022"/>
              </a:avLst>
            </a:prstGeom>
            <a:ln>
              <a:solidFill>
                <a:schemeClr val="bg1">
                  <a:lumMod val="95000"/>
                </a:schemeClr>
              </a:solidFill>
              <a:miter lim="800000"/>
            </a:ln>
          </p:spPr>
        </p:pic>
        <p:sp>
          <p:nvSpPr>
            <p:cNvPr id="13" name="TextBox 12">
              <a:extLst>
                <a:ext uri="{FF2B5EF4-FFF2-40B4-BE49-F238E27FC236}">
                  <a16:creationId xmlns:a16="http://schemas.microsoft.com/office/drawing/2014/main" id="{FE1D8C4E-EF43-5B4B-A192-02EE5DA89205}"/>
                </a:ext>
              </a:extLst>
            </p:cNvPr>
            <p:cNvSpPr txBox="1"/>
            <p:nvPr/>
          </p:nvSpPr>
          <p:spPr>
            <a:xfrm>
              <a:off x="2231929" y="1170482"/>
              <a:ext cx="1909839" cy="620811"/>
            </a:xfrm>
            <a:prstGeom prst="rect">
              <a:avLst/>
            </a:prstGeom>
            <a:noFill/>
          </p:spPr>
          <p:txBody>
            <a:bodyPr wrap="square" rtlCol="0">
              <a:spAutoFit/>
            </a:bodyPr>
            <a:lstStyle/>
            <a:p>
              <a:pPr algn="ctr"/>
              <a:r>
                <a:rPr lang="en-US" sz="800" cap="all" spc="100" dirty="0">
                  <a:solidFill>
                    <a:schemeClr val="accent6"/>
                  </a:solidFill>
                  <a:latin typeface="IBM Plex Sans Light" panose="020B0403050203000203" pitchFamily="34" charset="0"/>
                </a:rPr>
                <a:t>Visibility</a:t>
              </a:r>
            </a:p>
            <a:p>
              <a:pPr algn="ctr">
                <a:spcBef>
                  <a:spcPts val="600"/>
                </a:spcBef>
              </a:pPr>
              <a:r>
                <a:rPr lang="en-US" sz="1067" b="1" dirty="0"/>
                <a:t>App-Infra Resource Relationship Mapping</a:t>
              </a:r>
            </a:p>
          </p:txBody>
        </p:sp>
        <p:sp>
          <p:nvSpPr>
            <p:cNvPr id="60" name="Freeform 59">
              <a:extLst>
                <a:ext uri="{FF2B5EF4-FFF2-40B4-BE49-F238E27FC236}">
                  <a16:creationId xmlns:a16="http://schemas.microsoft.com/office/drawing/2014/main" id="{15E9495D-75D4-CA4E-A09D-B9DE242E2F43}"/>
                </a:ext>
              </a:extLst>
            </p:cNvPr>
            <p:cNvSpPr/>
            <p:nvPr/>
          </p:nvSpPr>
          <p:spPr>
            <a:xfrm>
              <a:off x="3983287" y="2636991"/>
              <a:ext cx="205861" cy="1778677"/>
            </a:xfrm>
            <a:custGeom>
              <a:avLst/>
              <a:gdLst>
                <a:gd name="connsiteX0" fmla="*/ 0 w 205861"/>
                <a:gd name="connsiteY0" fmla="*/ 0 h 1778677"/>
                <a:gd name="connsiteX1" fmla="*/ 20432 w 205861"/>
                <a:gd name="connsiteY1" fmla="*/ 0 h 1778677"/>
                <a:gd name="connsiteX2" fmla="*/ 205861 w 205861"/>
                <a:gd name="connsiteY2" fmla="*/ 889339 h 1778677"/>
                <a:gd name="connsiteX3" fmla="*/ 20432 w 205861"/>
                <a:gd name="connsiteY3" fmla="*/ 1778677 h 1778677"/>
                <a:gd name="connsiteX4" fmla="*/ 0 w 205861"/>
                <a:gd name="connsiteY4" fmla="*/ 1778677 h 1778677"/>
                <a:gd name="connsiteX5" fmla="*/ 185429 w 205861"/>
                <a:gd name="connsiteY5" fmla="*/ 889339 h 177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61" h="1778677">
                  <a:moveTo>
                    <a:pt x="0" y="0"/>
                  </a:moveTo>
                  <a:lnTo>
                    <a:pt x="20432" y="0"/>
                  </a:lnTo>
                  <a:lnTo>
                    <a:pt x="205861" y="889339"/>
                  </a:lnTo>
                  <a:lnTo>
                    <a:pt x="20432" y="1778677"/>
                  </a:lnTo>
                  <a:lnTo>
                    <a:pt x="0" y="1778677"/>
                  </a:lnTo>
                  <a:lnTo>
                    <a:pt x="185429" y="889339"/>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 name="Group 2">
            <a:extLst>
              <a:ext uri="{FF2B5EF4-FFF2-40B4-BE49-F238E27FC236}">
                <a16:creationId xmlns:a16="http://schemas.microsoft.com/office/drawing/2014/main" id="{341637E7-AAF0-3F43-BDE2-75810BDC70DD}"/>
              </a:ext>
            </a:extLst>
          </p:cNvPr>
          <p:cNvGrpSpPr/>
          <p:nvPr/>
        </p:nvGrpSpPr>
        <p:grpSpPr>
          <a:xfrm>
            <a:off x="610496" y="1170481"/>
            <a:ext cx="1909839" cy="5019304"/>
            <a:chOff x="610496" y="1170481"/>
            <a:chExt cx="1909839" cy="5019304"/>
          </a:xfrm>
        </p:grpSpPr>
        <p:sp>
          <p:nvSpPr>
            <p:cNvPr id="5" name="TextBox 4">
              <a:extLst>
                <a:ext uri="{FF2B5EF4-FFF2-40B4-BE49-F238E27FC236}">
                  <a16:creationId xmlns:a16="http://schemas.microsoft.com/office/drawing/2014/main" id="{2754E257-4691-ED4F-9010-7BBB3CCA51D1}"/>
                </a:ext>
              </a:extLst>
            </p:cNvPr>
            <p:cNvSpPr txBox="1"/>
            <p:nvPr/>
          </p:nvSpPr>
          <p:spPr>
            <a:xfrm>
              <a:off x="758188" y="2101383"/>
              <a:ext cx="1014289" cy="397031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r">
                <a:spcBef>
                  <a:spcPts val="600"/>
                </a:spcBef>
              </a:pPr>
              <a:r>
                <a:rPr lang="en-US" sz="800" dirty="0">
                  <a:solidFill>
                    <a:schemeClr val="bg2">
                      <a:lumMod val="50000"/>
                    </a:schemeClr>
                  </a:solidFill>
                  <a:latin typeface="IBM Plex Sans Light" panose="020B0403050203000203" pitchFamily="34" charset="0"/>
                </a:rPr>
                <a:t>Applications</a:t>
              </a:r>
            </a:p>
            <a:p>
              <a:pPr algn="r">
                <a:spcBef>
                  <a:spcPts val="600"/>
                </a:spcBef>
              </a:pPr>
              <a:endParaRPr lang="en-US" sz="800" dirty="0">
                <a:solidFill>
                  <a:schemeClr val="bg2">
                    <a:lumMod val="50000"/>
                  </a:schemeClr>
                </a:solidFill>
                <a:latin typeface="IBM Plex Sans Light" panose="020B0403050203000203" pitchFamily="34" charset="0"/>
              </a:endParaRPr>
            </a:p>
            <a:p>
              <a:pPr algn="r">
                <a:spcBef>
                  <a:spcPts val="600"/>
                </a:spcBef>
              </a:pPr>
              <a:r>
                <a:rPr lang="en-US" sz="800" dirty="0">
                  <a:solidFill>
                    <a:schemeClr val="bg2">
                      <a:lumMod val="50000"/>
                    </a:schemeClr>
                  </a:solidFill>
                  <a:latin typeface="IBM Plex Sans Light" panose="020B0403050203000203" pitchFamily="34" charset="0"/>
                </a:rPr>
                <a:t>Provisioning &amp; Orchestration</a:t>
              </a:r>
            </a:p>
            <a:p>
              <a:pPr algn="r">
                <a:spcBef>
                  <a:spcPts val="600"/>
                </a:spcBef>
              </a:pPr>
              <a:endParaRPr lang="en-US" sz="800" dirty="0">
                <a:solidFill>
                  <a:schemeClr val="bg2">
                    <a:lumMod val="50000"/>
                  </a:schemeClr>
                </a:solidFill>
                <a:latin typeface="IBM Plex Sans Light" panose="020B0403050203000203" pitchFamily="34" charset="0"/>
              </a:endParaRPr>
            </a:p>
            <a:p>
              <a:pPr algn="r">
                <a:spcBef>
                  <a:spcPts val="600"/>
                </a:spcBef>
              </a:pPr>
              <a:r>
                <a:rPr lang="en-US" sz="800" dirty="0">
                  <a:solidFill>
                    <a:schemeClr val="bg2">
                      <a:lumMod val="50000"/>
                    </a:schemeClr>
                  </a:solidFill>
                  <a:latin typeface="IBM Plex Sans Light" panose="020B0403050203000203" pitchFamily="34" charset="0"/>
                </a:rPr>
                <a:t>Containers</a:t>
              </a:r>
            </a:p>
            <a:p>
              <a:pPr algn="r">
                <a:spcBef>
                  <a:spcPts val="600"/>
                </a:spcBef>
              </a:pPr>
              <a:endParaRPr lang="en-US" sz="800" dirty="0">
                <a:solidFill>
                  <a:schemeClr val="bg2">
                    <a:lumMod val="50000"/>
                  </a:schemeClr>
                </a:solidFill>
                <a:latin typeface="IBM Plex Sans Light" panose="020B0403050203000203" pitchFamily="34" charset="0"/>
              </a:endParaRPr>
            </a:p>
            <a:p>
              <a:pPr algn="r">
                <a:spcBef>
                  <a:spcPts val="600"/>
                </a:spcBef>
              </a:pPr>
              <a:r>
                <a:rPr lang="en-US" sz="800" dirty="0">
                  <a:solidFill>
                    <a:schemeClr val="bg2">
                      <a:lumMod val="50000"/>
                    </a:schemeClr>
                  </a:solidFill>
                  <a:latin typeface="IBM Plex Sans Light" panose="020B0403050203000203" pitchFamily="34" charset="0"/>
                </a:rPr>
                <a:t>Databases</a:t>
              </a:r>
            </a:p>
            <a:p>
              <a:pPr algn="r">
                <a:spcBef>
                  <a:spcPts val="600"/>
                </a:spcBef>
              </a:pPr>
              <a:endParaRPr lang="en-US" sz="800" dirty="0">
                <a:solidFill>
                  <a:schemeClr val="bg2">
                    <a:lumMod val="50000"/>
                  </a:schemeClr>
                </a:solidFill>
                <a:latin typeface="IBM Plex Sans Light" panose="020B0403050203000203" pitchFamily="34" charset="0"/>
              </a:endParaRPr>
            </a:p>
            <a:p>
              <a:pPr algn="r">
                <a:spcBef>
                  <a:spcPts val="600"/>
                </a:spcBef>
              </a:pPr>
              <a:r>
                <a:rPr lang="en-US" sz="800" dirty="0">
                  <a:solidFill>
                    <a:schemeClr val="bg2">
                      <a:lumMod val="50000"/>
                    </a:schemeClr>
                  </a:solidFill>
                  <a:latin typeface="IBM Plex Sans Light" panose="020B0403050203000203" pitchFamily="34" charset="0"/>
                </a:rPr>
                <a:t>Virtualizations</a:t>
              </a:r>
            </a:p>
            <a:p>
              <a:pPr algn="r">
                <a:spcBef>
                  <a:spcPts val="600"/>
                </a:spcBef>
              </a:pPr>
              <a:endParaRPr lang="en-US" sz="800" dirty="0">
                <a:solidFill>
                  <a:schemeClr val="bg2">
                    <a:lumMod val="50000"/>
                  </a:schemeClr>
                </a:solidFill>
                <a:latin typeface="IBM Plex Sans Light" panose="020B0403050203000203" pitchFamily="34" charset="0"/>
              </a:endParaRPr>
            </a:p>
            <a:p>
              <a:pPr algn="r">
                <a:spcBef>
                  <a:spcPts val="600"/>
                </a:spcBef>
              </a:pPr>
              <a:r>
                <a:rPr lang="en-US" sz="800" dirty="0">
                  <a:solidFill>
                    <a:schemeClr val="bg2">
                      <a:lumMod val="50000"/>
                    </a:schemeClr>
                  </a:solidFill>
                  <a:latin typeface="IBM Plex Sans Light" panose="020B0403050203000203" pitchFamily="34" charset="0"/>
                </a:rPr>
                <a:t>Public Cloud</a:t>
              </a:r>
            </a:p>
            <a:p>
              <a:pPr algn="r">
                <a:spcBef>
                  <a:spcPts val="600"/>
                </a:spcBef>
              </a:pPr>
              <a:endParaRPr lang="en-US" sz="800" dirty="0">
                <a:solidFill>
                  <a:schemeClr val="bg2">
                    <a:lumMod val="50000"/>
                  </a:schemeClr>
                </a:solidFill>
                <a:latin typeface="IBM Plex Sans Light" panose="020B0403050203000203" pitchFamily="34" charset="0"/>
              </a:endParaRPr>
            </a:p>
            <a:p>
              <a:pPr algn="r">
                <a:spcBef>
                  <a:spcPts val="600"/>
                </a:spcBef>
              </a:pPr>
              <a:r>
                <a:rPr lang="en-US" sz="800" dirty="0">
                  <a:solidFill>
                    <a:schemeClr val="bg2">
                      <a:lumMod val="50000"/>
                    </a:schemeClr>
                  </a:solidFill>
                  <a:latin typeface="IBM Plex Sans Light" panose="020B0403050203000203" pitchFamily="34" charset="0"/>
                </a:rPr>
                <a:t>Hyperconverged</a:t>
              </a:r>
            </a:p>
            <a:p>
              <a:pPr algn="r">
                <a:spcBef>
                  <a:spcPts val="600"/>
                </a:spcBef>
              </a:pPr>
              <a:endParaRPr lang="en-US" sz="800" dirty="0">
                <a:solidFill>
                  <a:schemeClr val="bg2">
                    <a:lumMod val="50000"/>
                  </a:schemeClr>
                </a:solidFill>
                <a:latin typeface="IBM Plex Sans Light" panose="020B0403050203000203" pitchFamily="34" charset="0"/>
              </a:endParaRPr>
            </a:p>
            <a:p>
              <a:pPr algn="r">
                <a:spcBef>
                  <a:spcPts val="600"/>
                </a:spcBef>
              </a:pPr>
              <a:r>
                <a:rPr lang="en-US" sz="800" dirty="0">
                  <a:solidFill>
                    <a:schemeClr val="bg2">
                      <a:lumMod val="50000"/>
                    </a:schemeClr>
                  </a:solidFill>
                  <a:latin typeface="IBM Plex Sans Light" panose="020B0403050203000203" pitchFamily="34" charset="0"/>
                </a:rPr>
                <a:t>Compute</a:t>
              </a:r>
            </a:p>
            <a:p>
              <a:pPr algn="r">
                <a:spcBef>
                  <a:spcPts val="600"/>
                </a:spcBef>
              </a:pPr>
              <a:endParaRPr lang="en-US" sz="800" dirty="0">
                <a:solidFill>
                  <a:schemeClr val="bg2">
                    <a:lumMod val="50000"/>
                  </a:schemeClr>
                </a:solidFill>
                <a:latin typeface="IBM Plex Sans Light" panose="020B0403050203000203" pitchFamily="34" charset="0"/>
              </a:endParaRPr>
            </a:p>
            <a:p>
              <a:pPr algn="r">
                <a:spcBef>
                  <a:spcPts val="600"/>
                </a:spcBef>
              </a:pPr>
              <a:r>
                <a:rPr lang="en-US" sz="800" dirty="0">
                  <a:solidFill>
                    <a:schemeClr val="bg2">
                      <a:lumMod val="50000"/>
                    </a:schemeClr>
                  </a:solidFill>
                  <a:latin typeface="IBM Plex Sans Light" panose="020B0403050203000203" pitchFamily="34" charset="0"/>
                </a:rPr>
                <a:t>Storage</a:t>
              </a:r>
            </a:p>
            <a:p>
              <a:pPr algn="r">
                <a:spcBef>
                  <a:spcPts val="600"/>
                </a:spcBef>
              </a:pPr>
              <a:endParaRPr lang="en-US" sz="800" dirty="0">
                <a:solidFill>
                  <a:schemeClr val="bg2">
                    <a:lumMod val="50000"/>
                  </a:schemeClr>
                </a:solidFill>
                <a:latin typeface="IBM Plex Sans Light" panose="020B0403050203000203" pitchFamily="34" charset="0"/>
              </a:endParaRPr>
            </a:p>
            <a:p>
              <a:pPr algn="r">
                <a:spcBef>
                  <a:spcPts val="600"/>
                </a:spcBef>
              </a:pPr>
              <a:r>
                <a:rPr lang="en-US" sz="800" dirty="0">
                  <a:solidFill>
                    <a:schemeClr val="bg2">
                      <a:lumMod val="50000"/>
                    </a:schemeClr>
                  </a:solidFill>
                  <a:latin typeface="IBM Plex Sans Light" panose="020B0403050203000203" pitchFamily="34" charset="0"/>
                </a:rPr>
                <a:t>Network</a:t>
              </a:r>
            </a:p>
          </p:txBody>
        </p:sp>
        <p:sp>
          <p:nvSpPr>
            <p:cNvPr id="54" name="TextBox 53">
              <a:extLst>
                <a:ext uri="{FF2B5EF4-FFF2-40B4-BE49-F238E27FC236}">
                  <a16:creationId xmlns:a16="http://schemas.microsoft.com/office/drawing/2014/main" id="{C132FBC3-3EFD-7346-99F3-007823AF4AD7}"/>
                </a:ext>
              </a:extLst>
            </p:cNvPr>
            <p:cNvSpPr txBox="1"/>
            <p:nvPr/>
          </p:nvSpPr>
          <p:spPr>
            <a:xfrm>
              <a:off x="610496" y="1170481"/>
              <a:ext cx="1909839" cy="620811"/>
            </a:xfrm>
            <a:prstGeom prst="rect">
              <a:avLst/>
            </a:prstGeom>
            <a:noFill/>
          </p:spPr>
          <p:txBody>
            <a:bodyPr wrap="square" rtlCol="0">
              <a:spAutoFit/>
            </a:bodyPr>
            <a:lstStyle/>
            <a:p>
              <a:pPr algn="ctr"/>
              <a:r>
                <a:rPr lang="en-US" sz="800" cap="all" spc="100" dirty="0">
                  <a:solidFill>
                    <a:schemeClr val="accent6"/>
                  </a:solidFill>
                  <a:latin typeface="IBM Plex Sans Light" panose="020B0403050203000203" pitchFamily="34" charset="0"/>
                </a:rPr>
                <a:t>SETUP</a:t>
              </a:r>
              <a:endParaRPr lang="en-US" sz="800" b="1" dirty="0"/>
            </a:p>
            <a:p>
              <a:pPr algn="ctr">
                <a:spcBef>
                  <a:spcPts val="600"/>
                </a:spcBef>
              </a:pPr>
              <a:r>
                <a:rPr lang="en-US" sz="1067" b="1" dirty="0"/>
                <a:t>API-Driven Discovery</a:t>
              </a:r>
            </a:p>
            <a:p>
              <a:pPr algn="ctr"/>
              <a:r>
                <a:rPr lang="en-US" sz="1067" b="1" dirty="0"/>
                <a:t>No agents.</a:t>
              </a:r>
            </a:p>
          </p:txBody>
        </p:sp>
        <p:cxnSp>
          <p:nvCxnSpPr>
            <p:cNvPr id="49" name="Straight Connector 48">
              <a:extLst>
                <a:ext uri="{FF2B5EF4-FFF2-40B4-BE49-F238E27FC236}">
                  <a16:creationId xmlns:a16="http://schemas.microsoft.com/office/drawing/2014/main" id="{D664F09C-2AE6-294E-A4AB-831A09649558}"/>
                </a:ext>
              </a:extLst>
            </p:cNvPr>
            <p:cNvCxnSpPr>
              <a:cxnSpLocks/>
            </p:cNvCxnSpPr>
            <p:nvPr/>
          </p:nvCxnSpPr>
          <p:spPr>
            <a:xfrm flipH="1">
              <a:off x="1772477" y="1995757"/>
              <a:ext cx="2577" cy="4194028"/>
            </a:xfrm>
            <a:prstGeom prst="line">
              <a:avLst/>
            </a:prstGeom>
            <a:ln w="6350">
              <a:solidFill>
                <a:schemeClr val="accent6"/>
              </a:solidFill>
            </a:ln>
            <a:effectLst/>
          </p:spPr>
          <p:style>
            <a:lnRef idx="2">
              <a:schemeClr val="dk1"/>
            </a:lnRef>
            <a:fillRef idx="0">
              <a:schemeClr val="dk1"/>
            </a:fillRef>
            <a:effectRef idx="1">
              <a:schemeClr val="dk1"/>
            </a:effectRef>
            <a:fontRef idx="minor">
              <a:schemeClr val="tx1"/>
            </a:fontRef>
          </p:style>
        </p:cxnSp>
        <p:sp>
          <p:nvSpPr>
            <p:cNvPr id="61" name="Freeform 60">
              <a:extLst>
                <a:ext uri="{FF2B5EF4-FFF2-40B4-BE49-F238E27FC236}">
                  <a16:creationId xmlns:a16="http://schemas.microsoft.com/office/drawing/2014/main" id="{7F182D50-82A7-CB41-A5B0-425934E96161}"/>
                </a:ext>
              </a:extLst>
            </p:cNvPr>
            <p:cNvSpPr/>
            <p:nvPr/>
          </p:nvSpPr>
          <p:spPr>
            <a:xfrm>
              <a:off x="1862058" y="2636990"/>
              <a:ext cx="205861" cy="1778677"/>
            </a:xfrm>
            <a:custGeom>
              <a:avLst/>
              <a:gdLst>
                <a:gd name="connsiteX0" fmla="*/ 0 w 205861"/>
                <a:gd name="connsiteY0" fmla="*/ 0 h 1778677"/>
                <a:gd name="connsiteX1" fmla="*/ 20432 w 205861"/>
                <a:gd name="connsiteY1" fmla="*/ 0 h 1778677"/>
                <a:gd name="connsiteX2" fmla="*/ 205861 w 205861"/>
                <a:gd name="connsiteY2" fmla="*/ 889339 h 1778677"/>
                <a:gd name="connsiteX3" fmla="*/ 20432 w 205861"/>
                <a:gd name="connsiteY3" fmla="*/ 1778677 h 1778677"/>
                <a:gd name="connsiteX4" fmla="*/ 0 w 205861"/>
                <a:gd name="connsiteY4" fmla="*/ 1778677 h 1778677"/>
                <a:gd name="connsiteX5" fmla="*/ 185429 w 205861"/>
                <a:gd name="connsiteY5" fmla="*/ 889339 h 177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61" h="1778677">
                  <a:moveTo>
                    <a:pt x="0" y="0"/>
                  </a:moveTo>
                  <a:lnTo>
                    <a:pt x="20432" y="0"/>
                  </a:lnTo>
                  <a:lnTo>
                    <a:pt x="205861" y="889339"/>
                  </a:lnTo>
                  <a:lnTo>
                    <a:pt x="20432" y="1778677"/>
                  </a:lnTo>
                  <a:lnTo>
                    <a:pt x="0" y="1778677"/>
                  </a:lnTo>
                  <a:lnTo>
                    <a:pt x="185429" y="889339"/>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8" name="Group 7">
            <a:extLst>
              <a:ext uri="{FF2B5EF4-FFF2-40B4-BE49-F238E27FC236}">
                <a16:creationId xmlns:a16="http://schemas.microsoft.com/office/drawing/2014/main" id="{DED67946-0D3B-5445-B608-B45C3A973876}"/>
              </a:ext>
            </a:extLst>
          </p:cNvPr>
          <p:cNvGrpSpPr/>
          <p:nvPr/>
        </p:nvGrpSpPr>
        <p:grpSpPr>
          <a:xfrm>
            <a:off x="6654440" y="1172642"/>
            <a:ext cx="2307876" cy="4034226"/>
            <a:chOff x="6654440" y="1172642"/>
            <a:chExt cx="2307876" cy="4034226"/>
          </a:xfrm>
        </p:grpSpPr>
        <p:sp>
          <p:nvSpPr>
            <p:cNvPr id="65" name="Rounded Rectangle 64">
              <a:extLst>
                <a:ext uri="{FF2B5EF4-FFF2-40B4-BE49-F238E27FC236}">
                  <a16:creationId xmlns:a16="http://schemas.microsoft.com/office/drawing/2014/main" id="{ECA7B5F6-752D-0747-A60A-1D4A7E94C0EF}"/>
                </a:ext>
              </a:extLst>
            </p:cNvPr>
            <p:cNvSpPr/>
            <p:nvPr/>
          </p:nvSpPr>
          <p:spPr>
            <a:xfrm>
              <a:off x="6678948" y="1977919"/>
              <a:ext cx="2017468" cy="3228949"/>
            </a:xfrm>
            <a:prstGeom prst="roundRect">
              <a:avLst>
                <a:gd name="adj" fmla="val 3157"/>
              </a:avLst>
            </a:prstGeom>
            <a:solidFill>
              <a:srgbClr val="FAFAFA"/>
            </a:solidFill>
            <a:ln>
              <a:solidFill>
                <a:schemeClr val="bg1">
                  <a:lumMod val="95000"/>
                </a:schemeClr>
              </a:solidFill>
              <a:miter lim="800000"/>
            </a:ln>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66" name="TextBox 65">
              <a:extLst>
                <a:ext uri="{FF2B5EF4-FFF2-40B4-BE49-F238E27FC236}">
                  <a16:creationId xmlns:a16="http://schemas.microsoft.com/office/drawing/2014/main" id="{46EF25C0-F035-1B47-BB3B-80B2D903C387}"/>
                </a:ext>
              </a:extLst>
            </p:cNvPr>
            <p:cNvSpPr txBox="1"/>
            <p:nvPr/>
          </p:nvSpPr>
          <p:spPr>
            <a:xfrm>
              <a:off x="7167845" y="2055833"/>
              <a:ext cx="1430732" cy="1737783"/>
            </a:xfrm>
            <a:prstGeom prst="rect">
              <a:avLst/>
            </a:prstGeom>
            <a:noFill/>
          </p:spPr>
          <p:txBody>
            <a:bodyPr wrap="square" rtlCol="0">
              <a:spAutoFit/>
            </a:bodyPr>
            <a:lstStyle/>
            <a:p>
              <a:pPr marL="7938" lvl="1">
                <a:lnSpc>
                  <a:spcPct val="300000"/>
                </a:lnSpc>
              </a:pPr>
              <a:r>
                <a:rPr lang="en-US" sz="933" b="1" dirty="0"/>
                <a:t>Manually (with a click)</a:t>
              </a:r>
            </a:p>
            <a:p>
              <a:pPr marL="7938" lvl="1">
                <a:lnSpc>
                  <a:spcPct val="300000"/>
                </a:lnSpc>
              </a:pPr>
              <a:r>
                <a:rPr lang="en-US" sz="933" b="1" dirty="0"/>
                <a:t>Scheduled</a:t>
              </a:r>
            </a:p>
            <a:p>
              <a:pPr marL="7938" lvl="1">
                <a:lnSpc>
                  <a:spcPct val="300000"/>
                </a:lnSpc>
              </a:pPr>
              <a:r>
                <a:rPr lang="en-US" sz="933" b="1" dirty="0"/>
                <a:t>Approval Workflow</a:t>
              </a:r>
            </a:p>
            <a:p>
              <a:pPr marL="7938" lvl="1">
                <a:lnSpc>
                  <a:spcPct val="300000"/>
                </a:lnSpc>
              </a:pPr>
              <a:r>
                <a:rPr lang="en-US" sz="933" b="1" dirty="0"/>
                <a:t>Real-Time Automation</a:t>
              </a:r>
            </a:p>
          </p:txBody>
        </p:sp>
        <p:sp>
          <p:nvSpPr>
            <p:cNvPr id="40" name="TextBox 39">
              <a:extLst>
                <a:ext uri="{FF2B5EF4-FFF2-40B4-BE49-F238E27FC236}">
                  <a16:creationId xmlns:a16="http://schemas.microsoft.com/office/drawing/2014/main" id="{BBEA11C4-E753-4744-B197-F6BBE8E82116}"/>
                </a:ext>
              </a:extLst>
            </p:cNvPr>
            <p:cNvSpPr txBox="1"/>
            <p:nvPr/>
          </p:nvSpPr>
          <p:spPr>
            <a:xfrm>
              <a:off x="6654440" y="1172642"/>
              <a:ext cx="2060301" cy="620811"/>
            </a:xfrm>
            <a:prstGeom prst="rect">
              <a:avLst/>
            </a:prstGeom>
            <a:noFill/>
          </p:spPr>
          <p:txBody>
            <a:bodyPr wrap="square" rtlCol="0">
              <a:spAutoFit/>
            </a:bodyPr>
            <a:lstStyle/>
            <a:p>
              <a:pPr algn="ctr"/>
              <a:r>
                <a:rPr lang="en-US" sz="800" cap="all" spc="100" dirty="0">
                  <a:solidFill>
                    <a:schemeClr val="accent6"/>
                  </a:solidFill>
                  <a:latin typeface="IBM Plex Sans Light" panose="020B0403050203000203" pitchFamily="34" charset="0"/>
                </a:rPr>
                <a:t>Actions</a:t>
              </a:r>
            </a:p>
            <a:p>
              <a:pPr algn="ctr">
                <a:spcBef>
                  <a:spcPts val="600"/>
                </a:spcBef>
              </a:pPr>
              <a:r>
                <a:rPr lang="en-US" sz="1067" b="1" dirty="0"/>
                <a:t>Executable Trustworthy Actions</a:t>
              </a:r>
              <a:r>
                <a:rPr lang="en-US" sz="1067" dirty="0"/>
                <a:t> </a:t>
              </a:r>
            </a:p>
          </p:txBody>
        </p:sp>
        <p:sp>
          <p:nvSpPr>
            <p:cNvPr id="58" name="Freeform 57">
              <a:extLst>
                <a:ext uri="{FF2B5EF4-FFF2-40B4-BE49-F238E27FC236}">
                  <a16:creationId xmlns:a16="http://schemas.microsoft.com/office/drawing/2014/main" id="{6A4E873D-EB74-5E43-A52A-688D5DB44CE8}"/>
                </a:ext>
              </a:extLst>
            </p:cNvPr>
            <p:cNvSpPr/>
            <p:nvPr/>
          </p:nvSpPr>
          <p:spPr>
            <a:xfrm>
              <a:off x="8756455" y="2636991"/>
              <a:ext cx="205861" cy="1778677"/>
            </a:xfrm>
            <a:custGeom>
              <a:avLst/>
              <a:gdLst>
                <a:gd name="connsiteX0" fmla="*/ 0 w 205861"/>
                <a:gd name="connsiteY0" fmla="*/ 0 h 1778677"/>
                <a:gd name="connsiteX1" fmla="*/ 20432 w 205861"/>
                <a:gd name="connsiteY1" fmla="*/ 0 h 1778677"/>
                <a:gd name="connsiteX2" fmla="*/ 205861 w 205861"/>
                <a:gd name="connsiteY2" fmla="*/ 889339 h 1778677"/>
                <a:gd name="connsiteX3" fmla="*/ 20432 w 205861"/>
                <a:gd name="connsiteY3" fmla="*/ 1778677 h 1778677"/>
                <a:gd name="connsiteX4" fmla="*/ 0 w 205861"/>
                <a:gd name="connsiteY4" fmla="*/ 1778677 h 1778677"/>
                <a:gd name="connsiteX5" fmla="*/ 185429 w 205861"/>
                <a:gd name="connsiteY5" fmla="*/ 889339 h 177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61" h="1778677">
                  <a:moveTo>
                    <a:pt x="0" y="0"/>
                  </a:moveTo>
                  <a:lnTo>
                    <a:pt x="20432" y="0"/>
                  </a:lnTo>
                  <a:lnTo>
                    <a:pt x="205861" y="889339"/>
                  </a:lnTo>
                  <a:lnTo>
                    <a:pt x="20432" y="1778677"/>
                  </a:lnTo>
                  <a:lnTo>
                    <a:pt x="0" y="1778677"/>
                  </a:lnTo>
                  <a:lnTo>
                    <a:pt x="185429" y="889339"/>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5" name="Graphic 54">
              <a:extLst>
                <a:ext uri="{FF2B5EF4-FFF2-40B4-BE49-F238E27FC236}">
                  <a16:creationId xmlns:a16="http://schemas.microsoft.com/office/drawing/2014/main" id="{FBB48604-8921-844B-9418-ECF4E90A90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3268" y="2262197"/>
              <a:ext cx="221193" cy="221193"/>
            </a:xfrm>
            <a:prstGeom prst="rect">
              <a:avLst/>
            </a:prstGeom>
          </p:spPr>
        </p:pic>
        <p:pic>
          <p:nvPicPr>
            <p:cNvPr id="56" name="Graphic 55">
              <a:extLst>
                <a:ext uri="{FF2B5EF4-FFF2-40B4-BE49-F238E27FC236}">
                  <a16:creationId xmlns:a16="http://schemas.microsoft.com/office/drawing/2014/main" id="{3968400B-B028-C448-91F7-1F2FC202CE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44911" y="3101925"/>
              <a:ext cx="286750" cy="286750"/>
            </a:xfrm>
            <a:prstGeom prst="rect">
              <a:avLst/>
            </a:prstGeom>
          </p:spPr>
        </p:pic>
        <p:pic>
          <p:nvPicPr>
            <p:cNvPr id="57" name="Graphic 56">
              <a:extLst>
                <a:ext uri="{FF2B5EF4-FFF2-40B4-BE49-F238E27FC236}">
                  <a16:creationId xmlns:a16="http://schemas.microsoft.com/office/drawing/2014/main" id="{9248CAE4-7AD2-1A45-8CD3-6E99B406C7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9846" y="3544692"/>
              <a:ext cx="234615" cy="250256"/>
            </a:xfrm>
            <a:prstGeom prst="rect">
              <a:avLst/>
            </a:prstGeom>
          </p:spPr>
        </p:pic>
        <p:pic>
          <p:nvPicPr>
            <p:cNvPr id="63" name="Graphic 62">
              <a:extLst>
                <a:ext uri="{FF2B5EF4-FFF2-40B4-BE49-F238E27FC236}">
                  <a16:creationId xmlns:a16="http://schemas.microsoft.com/office/drawing/2014/main" id="{6C624D63-F2CF-CC4F-8F41-FCA4B4069C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61867" y="2670656"/>
              <a:ext cx="260573" cy="260573"/>
            </a:xfrm>
            <a:prstGeom prst="rect">
              <a:avLst/>
            </a:prstGeom>
          </p:spPr>
        </p:pic>
      </p:grpSp>
      <p:grpSp>
        <p:nvGrpSpPr>
          <p:cNvPr id="7" name="Group 6">
            <a:extLst>
              <a:ext uri="{FF2B5EF4-FFF2-40B4-BE49-F238E27FC236}">
                <a16:creationId xmlns:a16="http://schemas.microsoft.com/office/drawing/2014/main" id="{40B4D04B-9903-D54C-A97A-7D1B24C8AC7C}"/>
              </a:ext>
            </a:extLst>
          </p:cNvPr>
          <p:cNvGrpSpPr/>
          <p:nvPr/>
        </p:nvGrpSpPr>
        <p:grpSpPr>
          <a:xfrm>
            <a:off x="9170517" y="1172642"/>
            <a:ext cx="2623275" cy="4567829"/>
            <a:chOff x="9170517" y="1172642"/>
            <a:chExt cx="2623275" cy="4567829"/>
          </a:xfrm>
        </p:grpSpPr>
        <p:grpSp>
          <p:nvGrpSpPr>
            <p:cNvPr id="26" name="Group 25">
              <a:extLst>
                <a:ext uri="{FF2B5EF4-FFF2-40B4-BE49-F238E27FC236}">
                  <a16:creationId xmlns:a16="http://schemas.microsoft.com/office/drawing/2014/main" id="{29C965C7-47ED-574D-B419-AEDDFEBF0707}"/>
                </a:ext>
              </a:extLst>
            </p:cNvPr>
            <p:cNvGrpSpPr/>
            <p:nvPr/>
          </p:nvGrpSpPr>
          <p:grpSpPr>
            <a:xfrm>
              <a:off x="9170517" y="1642774"/>
              <a:ext cx="341776" cy="3960909"/>
              <a:chOff x="7083205" y="1444009"/>
              <a:chExt cx="256332" cy="2970682"/>
            </a:xfrm>
          </p:grpSpPr>
          <p:sp>
            <p:nvSpPr>
              <p:cNvPr id="41" name="TextBox 40">
                <a:extLst>
                  <a:ext uri="{FF2B5EF4-FFF2-40B4-BE49-F238E27FC236}">
                    <a16:creationId xmlns:a16="http://schemas.microsoft.com/office/drawing/2014/main" id="{456C711E-3217-5C40-AF68-9290DCA34B8F}"/>
                  </a:ext>
                </a:extLst>
              </p:cNvPr>
              <p:cNvSpPr txBox="1"/>
              <p:nvPr/>
            </p:nvSpPr>
            <p:spPr>
              <a:xfrm rot="16200000">
                <a:off x="5830587" y="2696627"/>
                <a:ext cx="2712985" cy="207749"/>
              </a:xfrm>
              <a:prstGeom prst="rect">
                <a:avLst/>
              </a:prstGeom>
              <a:noFill/>
            </p:spPr>
            <p:txBody>
              <a:bodyPr wrap="square" rtlCol="0">
                <a:spAutoFit/>
              </a:bodyPr>
              <a:lstStyle/>
              <a:p>
                <a:pPr algn="ctr"/>
                <a:r>
                  <a:rPr lang="en-US" sz="1200" b="1" dirty="0"/>
                  <a:t>Single Source of Truth</a:t>
                </a:r>
              </a:p>
            </p:txBody>
          </p:sp>
          <p:cxnSp>
            <p:nvCxnSpPr>
              <p:cNvPr id="48" name="Straight Connector 47">
                <a:extLst>
                  <a:ext uri="{FF2B5EF4-FFF2-40B4-BE49-F238E27FC236}">
                    <a16:creationId xmlns:a16="http://schemas.microsoft.com/office/drawing/2014/main" id="{FA7E7B50-2A6F-AD41-AC93-DA3AF349E7CD}"/>
                  </a:ext>
                </a:extLst>
              </p:cNvPr>
              <p:cNvCxnSpPr>
                <a:cxnSpLocks/>
              </p:cNvCxnSpPr>
              <p:nvPr/>
            </p:nvCxnSpPr>
            <p:spPr>
              <a:xfrm>
                <a:off x="7339537" y="1701706"/>
                <a:ext cx="0" cy="2712985"/>
              </a:xfrm>
              <a:prstGeom prst="line">
                <a:avLst/>
              </a:prstGeom>
              <a:ln w="6350">
                <a:solidFill>
                  <a:schemeClr val="accent6"/>
                </a:solidFill>
              </a:ln>
              <a:effectLst/>
            </p:spPr>
            <p:style>
              <a:lnRef idx="2">
                <a:schemeClr val="dk1"/>
              </a:lnRef>
              <a:fillRef idx="0">
                <a:schemeClr val="dk1"/>
              </a:fillRef>
              <a:effectRef idx="1">
                <a:schemeClr val="dk1"/>
              </a:effectRef>
              <a:fontRef idx="minor">
                <a:schemeClr val="tx1"/>
              </a:fontRef>
            </p:style>
          </p:cxnSp>
        </p:grpSp>
        <p:sp>
          <p:nvSpPr>
            <p:cNvPr id="50" name="TextBox 49">
              <a:extLst>
                <a:ext uri="{FF2B5EF4-FFF2-40B4-BE49-F238E27FC236}">
                  <a16:creationId xmlns:a16="http://schemas.microsoft.com/office/drawing/2014/main" id="{A316C4BC-3818-E146-B616-4F6089B27F03}"/>
                </a:ext>
              </a:extLst>
            </p:cNvPr>
            <p:cNvSpPr txBox="1"/>
            <p:nvPr/>
          </p:nvSpPr>
          <p:spPr>
            <a:xfrm>
              <a:off x="9737651" y="2384902"/>
              <a:ext cx="1673428"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spcAft>
                  <a:spcPts val="800"/>
                </a:spcAft>
              </a:pPr>
              <a:r>
                <a:rPr lang="en-US" sz="1200" b="1"/>
                <a:t>LOB/</a:t>
              </a:r>
              <a:r>
                <a:rPr lang="en-US" sz="1200" b="1" err="1"/>
                <a:t>AppDev</a:t>
              </a:r>
              <a:r>
                <a:rPr lang="en-US" sz="1200" b="1"/>
                <a:t> &amp; DevOps</a:t>
              </a:r>
            </a:p>
          </p:txBody>
        </p:sp>
        <p:sp>
          <p:nvSpPr>
            <p:cNvPr id="53" name="Rectangle 52">
              <a:extLst>
                <a:ext uri="{FF2B5EF4-FFF2-40B4-BE49-F238E27FC236}">
                  <a16:creationId xmlns:a16="http://schemas.microsoft.com/office/drawing/2014/main" id="{1EBF0C5F-AEEE-974C-A82F-FA38E1AB496D}"/>
                </a:ext>
              </a:extLst>
            </p:cNvPr>
            <p:cNvSpPr/>
            <p:nvPr/>
          </p:nvSpPr>
          <p:spPr>
            <a:xfrm>
              <a:off x="9785574" y="5278806"/>
              <a:ext cx="1439064" cy="461665"/>
            </a:xfrm>
            <a:prstGeom prst="rect">
              <a:avLst/>
            </a:prstGeom>
          </p:spPr>
          <p:txBody>
            <a:bodyPr wrap="square">
              <a:spAutoFit/>
            </a:bodyPr>
            <a:lstStyle/>
            <a:p>
              <a:pPr>
                <a:spcAft>
                  <a:spcPts val="800"/>
                </a:spcAft>
              </a:pPr>
              <a:r>
                <a:rPr lang="en-US" sz="1200" b="1">
                  <a:solidFill>
                    <a:srgbClr val="000000"/>
                  </a:solidFill>
                </a:rPr>
                <a:t>SRE &amp; IT Ops/Infra</a:t>
              </a:r>
            </a:p>
          </p:txBody>
        </p:sp>
        <p:sp>
          <p:nvSpPr>
            <p:cNvPr id="62" name="Rectangle 61">
              <a:extLst>
                <a:ext uri="{FF2B5EF4-FFF2-40B4-BE49-F238E27FC236}">
                  <a16:creationId xmlns:a16="http://schemas.microsoft.com/office/drawing/2014/main" id="{9E4932B2-9390-724A-A436-5B6507309F79}"/>
                </a:ext>
              </a:extLst>
            </p:cNvPr>
            <p:cNvSpPr/>
            <p:nvPr/>
          </p:nvSpPr>
          <p:spPr>
            <a:xfrm>
              <a:off x="9785574" y="2925881"/>
              <a:ext cx="2008218" cy="2231380"/>
            </a:xfrm>
            <a:prstGeom prst="rect">
              <a:avLst/>
            </a:prstGeom>
          </p:spPr>
          <p:txBody>
            <a:bodyPr wrap="square">
              <a:spAutoFit/>
            </a:bodyPr>
            <a:lstStyle/>
            <a:p>
              <a:pPr marL="174625" indent="-174625">
                <a:spcAft>
                  <a:spcPts val="1600"/>
                </a:spcAft>
                <a:buFont typeface="Arial" panose="020B0604020202020204" pitchFamily="34" charset="0"/>
                <a:buChar char="•"/>
              </a:pPr>
              <a:r>
                <a:rPr lang="en-US" sz="1100" dirty="0"/>
                <a:t>Continuously assure application performance</a:t>
              </a:r>
            </a:p>
            <a:p>
              <a:pPr marL="174625" indent="-174625">
                <a:spcAft>
                  <a:spcPts val="1600"/>
                </a:spcAft>
                <a:buFont typeface="Arial" panose="020B0604020202020204" pitchFamily="34" charset="0"/>
                <a:buChar char="•"/>
              </a:pPr>
              <a:r>
                <a:rPr lang="en-US" sz="1100" dirty="0"/>
                <a:t>Augment teams with AIOps to increase productivity</a:t>
              </a:r>
            </a:p>
            <a:p>
              <a:pPr marL="174625" indent="-174625">
                <a:spcAft>
                  <a:spcPts val="1600"/>
                </a:spcAft>
                <a:buFont typeface="Arial" panose="020B0604020202020204" pitchFamily="34" charset="0"/>
                <a:buChar char="•"/>
              </a:pPr>
              <a:r>
                <a:rPr lang="en-US" sz="1100" dirty="0"/>
                <a:t>Drive responsible agility, apps get exactly what they need to perform</a:t>
              </a:r>
            </a:p>
            <a:p>
              <a:pPr marL="174625" indent="-174625">
                <a:spcAft>
                  <a:spcPts val="1600"/>
                </a:spcAft>
                <a:buFont typeface="Arial" panose="020B0604020202020204" pitchFamily="34" charset="0"/>
                <a:buChar char="•"/>
              </a:pPr>
              <a:endParaRPr lang="en-US" sz="1100" dirty="0"/>
            </a:p>
          </p:txBody>
        </p:sp>
        <p:pic>
          <p:nvPicPr>
            <p:cNvPr id="64" name="Graphic 63">
              <a:extLst>
                <a:ext uri="{FF2B5EF4-FFF2-40B4-BE49-F238E27FC236}">
                  <a16:creationId xmlns:a16="http://schemas.microsoft.com/office/drawing/2014/main" id="{8891653C-44E9-A24D-81B3-1BFB8306371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66761" y="2082104"/>
              <a:ext cx="276996" cy="295462"/>
            </a:xfrm>
            <a:prstGeom prst="rect">
              <a:avLst/>
            </a:prstGeom>
          </p:spPr>
        </p:pic>
        <p:pic>
          <p:nvPicPr>
            <p:cNvPr id="67" name="Graphic 66">
              <a:extLst>
                <a:ext uri="{FF2B5EF4-FFF2-40B4-BE49-F238E27FC236}">
                  <a16:creationId xmlns:a16="http://schemas.microsoft.com/office/drawing/2014/main" id="{D1DF957A-5654-2B46-9A1B-3EE1B501747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869547" y="4974562"/>
              <a:ext cx="313927" cy="294307"/>
            </a:xfrm>
            <a:prstGeom prst="rect">
              <a:avLst/>
            </a:prstGeom>
          </p:spPr>
        </p:pic>
        <p:sp>
          <p:nvSpPr>
            <p:cNvPr id="42" name="TextBox 41">
              <a:extLst>
                <a:ext uri="{FF2B5EF4-FFF2-40B4-BE49-F238E27FC236}">
                  <a16:creationId xmlns:a16="http://schemas.microsoft.com/office/drawing/2014/main" id="{02D83684-8FF8-CC4E-8806-6FDAF6C7A513}"/>
                </a:ext>
              </a:extLst>
            </p:cNvPr>
            <p:cNvSpPr txBox="1"/>
            <p:nvPr/>
          </p:nvSpPr>
          <p:spPr>
            <a:xfrm>
              <a:off x="9531868" y="1172642"/>
              <a:ext cx="1946476" cy="620811"/>
            </a:xfrm>
            <a:prstGeom prst="rect">
              <a:avLst/>
            </a:prstGeom>
            <a:noFill/>
          </p:spPr>
          <p:txBody>
            <a:bodyPr wrap="square" rtlCol="0">
              <a:spAutoFit/>
            </a:bodyPr>
            <a:lstStyle/>
            <a:p>
              <a:pPr algn="ctr"/>
              <a:r>
                <a:rPr lang="en-US" sz="800" cap="all" spc="100" dirty="0">
                  <a:solidFill>
                    <a:schemeClr val="accent6"/>
                  </a:solidFill>
                  <a:latin typeface="IBM Plex Sans Light" panose="020B0403050203000203" pitchFamily="34" charset="0"/>
                </a:rPr>
                <a:t>TEAMS</a:t>
              </a:r>
            </a:p>
            <a:p>
              <a:pPr algn="ctr">
                <a:spcBef>
                  <a:spcPts val="600"/>
                </a:spcBef>
              </a:pPr>
              <a:r>
                <a:rPr lang="en-US" sz="1067" b="1" dirty="0"/>
                <a:t>Improved Operational Approach</a:t>
              </a:r>
              <a:endParaRPr lang="en-US" sz="1067" dirty="0"/>
            </a:p>
          </p:txBody>
        </p:sp>
        <p:pic>
          <p:nvPicPr>
            <p:cNvPr id="51" name="Graphic 50" descr="Group of men">
              <a:extLst>
                <a:ext uri="{FF2B5EF4-FFF2-40B4-BE49-F238E27FC236}">
                  <a16:creationId xmlns:a16="http://schemas.microsoft.com/office/drawing/2014/main" id="{3213208E-10E4-5F49-AA21-178CEC735723}"/>
                </a:ext>
              </a:extLst>
            </p:cNvPr>
            <p:cNvPicPr>
              <a:picLocks noChangeAspect="1"/>
            </p:cNvPicPr>
            <p:nvPr/>
          </p:nvPicPr>
          <p:blipFill>
            <a:blip r:embed="rId15">
              <a:duotone>
                <a:schemeClr val="accent1">
                  <a:shade val="45000"/>
                  <a:satMod val="135000"/>
                </a:schemeClr>
                <a:prstClr val="white"/>
              </a:duotone>
              <a:extLst>
                <a:ext uri="{96DAC541-7B7A-43D3-8B79-37D633B846F1}">
                  <asvg:svgBlip xmlns:asvg="http://schemas.microsoft.com/office/drawing/2016/SVG/main" r:embed="rId16"/>
                </a:ext>
              </a:extLst>
            </a:blip>
            <a:stretch>
              <a:fillRect/>
            </a:stretch>
          </p:blipFill>
          <p:spPr>
            <a:xfrm>
              <a:off x="10250819" y="2055833"/>
              <a:ext cx="337407" cy="337407"/>
            </a:xfrm>
            <a:prstGeom prst="rect">
              <a:avLst/>
            </a:prstGeom>
          </p:spPr>
        </p:pic>
        <p:pic>
          <p:nvPicPr>
            <p:cNvPr id="52" name="Graphic 51" descr="Group of men">
              <a:extLst>
                <a:ext uri="{FF2B5EF4-FFF2-40B4-BE49-F238E27FC236}">
                  <a16:creationId xmlns:a16="http://schemas.microsoft.com/office/drawing/2014/main" id="{BB9DF1B8-D55C-7040-8F5F-584F5A613FF7}"/>
                </a:ext>
              </a:extLst>
            </p:cNvPr>
            <p:cNvPicPr>
              <a:picLocks noChangeAspect="1"/>
            </p:cNvPicPr>
            <p:nvPr/>
          </p:nvPicPr>
          <p:blipFill>
            <a:blip r:embed="rId15">
              <a:duotone>
                <a:schemeClr val="accent1">
                  <a:shade val="45000"/>
                  <a:satMod val="135000"/>
                </a:schemeClr>
                <a:prstClr val="white"/>
              </a:duotone>
              <a:extLst>
                <a:ext uri="{96DAC541-7B7A-43D3-8B79-37D633B846F1}">
                  <asvg:svgBlip xmlns:asvg="http://schemas.microsoft.com/office/drawing/2016/SVG/main" r:embed="rId16"/>
                </a:ext>
              </a:extLst>
            </a:blip>
            <a:stretch>
              <a:fillRect/>
            </a:stretch>
          </p:blipFill>
          <p:spPr>
            <a:xfrm>
              <a:off x="10238845" y="4953011"/>
              <a:ext cx="337407" cy="337407"/>
            </a:xfrm>
            <a:prstGeom prst="rect">
              <a:avLst/>
            </a:prstGeom>
          </p:spPr>
        </p:pic>
      </p:grpSp>
      <p:grpSp>
        <p:nvGrpSpPr>
          <p:cNvPr id="14" name="Group 13">
            <a:extLst>
              <a:ext uri="{FF2B5EF4-FFF2-40B4-BE49-F238E27FC236}">
                <a16:creationId xmlns:a16="http://schemas.microsoft.com/office/drawing/2014/main" id="{B2C2023D-5229-E44B-9E33-C37FD43F2C38}"/>
              </a:ext>
            </a:extLst>
          </p:cNvPr>
          <p:cNvGrpSpPr/>
          <p:nvPr/>
        </p:nvGrpSpPr>
        <p:grpSpPr>
          <a:xfrm>
            <a:off x="4293140" y="1174172"/>
            <a:ext cx="2282592" cy="4039466"/>
            <a:chOff x="4293140" y="1174172"/>
            <a:chExt cx="2282592" cy="4039466"/>
          </a:xfrm>
        </p:grpSpPr>
        <p:grpSp>
          <p:nvGrpSpPr>
            <p:cNvPr id="11" name="Group 10">
              <a:extLst>
                <a:ext uri="{FF2B5EF4-FFF2-40B4-BE49-F238E27FC236}">
                  <a16:creationId xmlns:a16="http://schemas.microsoft.com/office/drawing/2014/main" id="{1AD42747-38D8-9446-A6C2-AE93AC7EFFDB}"/>
                </a:ext>
              </a:extLst>
            </p:cNvPr>
            <p:cNvGrpSpPr/>
            <p:nvPr/>
          </p:nvGrpSpPr>
          <p:grpSpPr>
            <a:xfrm>
              <a:off x="4293140" y="1174172"/>
              <a:ext cx="2282592" cy="4039466"/>
              <a:chOff x="4293140" y="1174172"/>
              <a:chExt cx="2282592" cy="4039466"/>
            </a:xfrm>
          </p:grpSpPr>
          <p:sp>
            <p:nvSpPr>
              <p:cNvPr id="59" name="Freeform 58">
                <a:extLst>
                  <a:ext uri="{FF2B5EF4-FFF2-40B4-BE49-F238E27FC236}">
                    <a16:creationId xmlns:a16="http://schemas.microsoft.com/office/drawing/2014/main" id="{3B95C5D5-19C3-254D-8B39-9D552A238230}"/>
                  </a:ext>
                </a:extLst>
              </p:cNvPr>
              <p:cNvSpPr/>
              <p:nvPr/>
            </p:nvSpPr>
            <p:spPr>
              <a:xfrm>
                <a:off x="6369871" y="2645083"/>
                <a:ext cx="205861" cy="1778677"/>
              </a:xfrm>
              <a:custGeom>
                <a:avLst/>
                <a:gdLst>
                  <a:gd name="connsiteX0" fmla="*/ 0 w 205861"/>
                  <a:gd name="connsiteY0" fmla="*/ 0 h 1778677"/>
                  <a:gd name="connsiteX1" fmla="*/ 20432 w 205861"/>
                  <a:gd name="connsiteY1" fmla="*/ 0 h 1778677"/>
                  <a:gd name="connsiteX2" fmla="*/ 205861 w 205861"/>
                  <a:gd name="connsiteY2" fmla="*/ 889339 h 1778677"/>
                  <a:gd name="connsiteX3" fmla="*/ 20432 w 205861"/>
                  <a:gd name="connsiteY3" fmla="*/ 1778677 h 1778677"/>
                  <a:gd name="connsiteX4" fmla="*/ 0 w 205861"/>
                  <a:gd name="connsiteY4" fmla="*/ 1778677 h 1778677"/>
                  <a:gd name="connsiteX5" fmla="*/ 185429 w 205861"/>
                  <a:gd name="connsiteY5" fmla="*/ 889339 h 177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61" h="1778677">
                    <a:moveTo>
                      <a:pt x="0" y="0"/>
                    </a:moveTo>
                    <a:lnTo>
                      <a:pt x="20432" y="0"/>
                    </a:lnTo>
                    <a:lnTo>
                      <a:pt x="205861" y="889339"/>
                    </a:lnTo>
                    <a:lnTo>
                      <a:pt x="20432" y="1778677"/>
                    </a:lnTo>
                    <a:lnTo>
                      <a:pt x="0" y="1778677"/>
                    </a:lnTo>
                    <a:lnTo>
                      <a:pt x="185429" y="889339"/>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B356E4E5-00F3-5E49-A89C-6B8876327C4D}"/>
                  </a:ext>
                </a:extLst>
              </p:cNvPr>
              <p:cNvGrpSpPr/>
              <p:nvPr/>
            </p:nvGrpSpPr>
            <p:grpSpPr>
              <a:xfrm>
                <a:off x="4293140" y="1174172"/>
                <a:ext cx="2017468" cy="4039466"/>
                <a:chOff x="4293140" y="1174172"/>
                <a:chExt cx="2017468" cy="4039466"/>
              </a:xfrm>
            </p:grpSpPr>
            <p:sp>
              <p:nvSpPr>
                <p:cNvPr id="44" name="Rounded Rectangle 43">
                  <a:extLst>
                    <a:ext uri="{FF2B5EF4-FFF2-40B4-BE49-F238E27FC236}">
                      <a16:creationId xmlns:a16="http://schemas.microsoft.com/office/drawing/2014/main" id="{885BCAD7-C4A2-1E4A-99ED-76F7BFA36D38}"/>
                    </a:ext>
                  </a:extLst>
                </p:cNvPr>
                <p:cNvSpPr/>
                <p:nvPr/>
              </p:nvSpPr>
              <p:spPr>
                <a:xfrm>
                  <a:off x="4293140" y="1984689"/>
                  <a:ext cx="2017468" cy="3228949"/>
                </a:xfrm>
                <a:prstGeom prst="roundRect">
                  <a:avLst>
                    <a:gd name="adj" fmla="val 3157"/>
                  </a:avLst>
                </a:prstGeom>
                <a:solidFill>
                  <a:srgbClr val="FAFAFA"/>
                </a:solidFill>
                <a:ln>
                  <a:solidFill>
                    <a:schemeClr val="bg1">
                      <a:lumMod val="95000"/>
                    </a:schemeClr>
                  </a:solidFill>
                  <a:miter lim="800000"/>
                </a:ln>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34" name="TextBox 33">
                  <a:extLst>
                    <a:ext uri="{FF2B5EF4-FFF2-40B4-BE49-F238E27FC236}">
                      <a16:creationId xmlns:a16="http://schemas.microsoft.com/office/drawing/2014/main" id="{8CD58B84-F9C2-0449-9078-6921B7FDFA0E}"/>
                    </a:ext>
                  </a:extLst>
                </p:cNvPr>
                <p:cNvSpPr txBox="1"/>
                <p:nvPr/>
              </p:nvSpPr>
              <p:spPr>
                <a:xfrm>
                  <a:off x="4365374" y="1174172"/>
                  <a:ext cx="1873001" cy="620811"/>
                </a:xfrm>
                <a:prstGeom prst="rect">
                  <a:avLst/>
                </a:prstGeom>
                <a:noFill/>
              </p:spPr>
              <p:txBody>
                <a:bodyPr wrap="square" rtlCol="0">
                  <a:spAutoFit/>
                </a:bodyPr>
                <a:lstStyle/>
                <a:p>
                  <a:pPr algn="ctr"/>
                  <a:r>
                    <a:rPr lang="en-US" sz="800" cap="all" spc="100" dirty="0">
                      <a:solidFill>
                        <a:schemeClr val="accent6"/>
                      </a:solidFill>
                      <a:latin typeface="IBM Plex Sans Light" panose="020B0403050203000203" pitchFamily="34" charset="0"/>
                    </a:rPr>
                    <a:t>Analytics</a:t>
                  </a:r>
                </a:p>
                <a:p>
                  <a:pPr algn="ctr">
                    <a:spcBef>
                      <a:spcPts val="600"/>
                    </a:spcBef>
                  </a:pPr>
                  <a:r>
                    <a:rPr lang="en-US" sz="1067" b="1" dirty="0"/>
                    <a:t>Dynamic Resourcing Decisions</a:t>
                  </a:r>
                </a:p>
              </p:txBody>
            </p:sp>
            <p:sp>
              <p:nvSpPr>
                <p:cNvPr id="46" name="TextBox 45">
                  <a:extLst>
                    <a:ext uri="{FF2B5EF4-FFF2-40B4-BE49-F238E27FC236}">
                      <a16:creationId xmlns:a16="http://schemas.microsoft.com/office/drawing/2014/main" id="{2D5F0504-CBB0-F14E-880B-452A7AA8D1A1}"/>
                    </a:ext>
                  </a:extLst>
                </p:cNvPr>
                <p:cNvSpPr txBox="1"/>
                <p:nvPr/>
              </p:nvSpPr>
              <p:spPr>
                <a:xfrm>
                  <a:off x="4782037" y="2034895"/>
                  <a:ext cx="1430732" cy="2219390"/>
                </a:xfrm>
                <a:prstGeom prst="rect">
                  <a:avLst/>
                </a:prstGeom>
                <a:noFill/>
              </p:spPr>
              <p:txBody>
                <a:bodyPr wrap="square" rtlCol="0">
                  <a:spAutoFit/>
                </a:bodyPr>
                <a:lstStyle/>
                <a:p>
                  <a:pPr marL="7938" lvl="1">
                    <a:lnSpc>
                      <a:spcPct val="300000"/>
                    </a:lnSpc>
                  </a:pPr>
                  <a:r>
                    <a:rPr lang="en-US" sz="933" b="1" dirty="0"/>
                    <a:t>Intelligent Sizing</a:t>
                  </a:r>
                </a:p>
                <a:p>
                  <a:pPr marL="7938" lvl="1">
                    <a:lnSpc>
                      <a:spcPct val="300000"/>
                    </a:lnSpc>
                  </a:pPr>
                  <a:r>
                    <a:rPr lang="en-US" sz="933" b="1" dirty="0"/>
                    <a:t>Continuous Placement</a:t>
                  </a:r>
                </a:p>
                <a:p>
                  <a:pPr marL="7938" lvl="1">
                    <a:lnSpc>
                      <a:spcPct val="300000"/>
                    </a:lnSpc>
                  </a:pPr>
                  <a:r>
                    <a:rPr lang="en-US" sz="933" b="1" dirty="0"/>
                    <a:t>Dynamic Scaling</a:t>
                  </a:r>
                </a:p>
                <a:p>
                  <a:pPr marL="7938" lvl="1">
                    <a:lnSpc>
                      <a:spcPct val="300000"/>
                    </a:lnSpc>
                  </a:pPr>
                  <a:r>
                    <a:rPr lang="en-US" sz="933" b="1" dirty="0"/>
                    <a:t>Buy/Delete/Start/Stop</a:t>
                  </a:r>
                </a:p>
                <a:p>
                  <a:pPr marL="7938" lvl="1">
                    <a:lnSpc>
                      <a:spcPct val="300000"/>
                    </a:lnSpc>
                  </a:pPr>
                  <a:r>
                    <a:rPr lang="en-US" sz="933" b="1" dirty="0"/>
                    <a:t>Scenario Planning</a:t>
                  </a:r>
                  <a:r>
                    <a:rPr lang="en-US" sz="1067" dirty="0"/>
                    <a:t> </a:t>
                  </a:r>
                </a:p>
              </p:txBody>
            </p:sp>
            <p:pic>
              <p:nvPicPr>
                <p:cNvPr id="43" name="Graphic 42">
                  <a:extLst>
                    <a:ext uri="{FF2B5EF4-FFF2-40B4-BE49-F238E27FC236}">
                      <a16:creationId xmlns:a16="http://schemas.microsoft.com/office/drawing/2014/main" id="{CB9A2F8A-1D2D-AE41-8918-8742AD4EB2A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505808" y="2687654"/>
                  <a:ext cx="243840" cy="243840"/>
                </a:xfrm>
                <a:prstGeom prst="rect">
                  <a:avLst/>
                </a:prstGeom>
              </p:spPr>
            </p:pic>
            <p:pic>
              <p:nvPicPr>
                <p:cNvPr id="45" name="Graphic 44">
                  <a:extLst>
                    <a:ext uri="{FF2B5EF4-FFF2-40B4-BE49-F238E27FC236}">
                      <a16:creationId xmlns:a16="http://schemas.microsoft.com/office/drawing/2014/main" id="{A2DCD8C8-B690-C744-AA96-470CBD92AC3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500507" y="3113140"/>
                  <a:ext cx="249141" cy="243840"/>
                </a:xfrm>
                <a:prstGeom prst="rect">
                  <a:avLst/>
                </a:prstGeom>
              </p:spPr>
            </p:pic>
            <p:pic>
              <p:nvPicPr>
                <p:cNvPr id="47" name="Graphic 46">
                  <a:extLst>
                    <a:ext uri="{FF2B5EF4-FFF2-40B4-BE49-F238E27FC236}">
                      <a16:creationId xmlns:a16="http://schemas.microsoft.com/office/drawing/2014/main" id="{7FB1C8BC-69BB-B24A-97BB-387578CC2B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500507" y="3555019"/>
                  <a:ext cx="238142" cy="238142"/>
                </a:xfrm>
                <a:prstGeom prst="rect">
                  <a:avLst/>
                </a:prstGeom>
              </p:spPr>
            </p:pic>
            <p:pic>
              <p:nvPicPr>
                <p:cNvPr id="68" name="Graphic 67">
                  <a:extLst>
                    <a:ext uri="{FF2B5EF4-FFF2-40B4-BE49-F238E27FC236}">
                      <a16:creationId xmlns:a16="http://schemas.microsoft.com/office/drawing/2014/main" id="{C0A049A9-9310-F546-9B74-CC8E5BB16D4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508491" y="2240220"/>
                  <a:ext cx="273545" cy="273545"/>
                </a:xfrm>
                <a:prstGeom prst="rect">
                  <a:avLst/>
                </a:prstGeom>
              </p:spPr>
            </p:pic>
          </p:grpSp>
        </p:grpSp>
        <p:pic>
          <p:nvPicPr>
            <p:cNvPr id="12" name="Graphic 11" descr="Artificial Intelligence outline">
              <a:extLst>
                <a:ext uri="{FF2B5EF4-FFF2-40B4-BE49-F238E27FC236}">
                  <a16:creationId xmlns:a16="http://schemas.microsoft.com/office/drawing/2014/main" id="{AE54D436-91F4-B543-8B9C-3EEC12E7730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475699" y="3942447"/>
              <a:ext cx="322530" cy="322530"/>
            </a:xfrm>
            <a:prstGeom prst="rect">
              <a:avLst/>
            </a:prstGeom>
          </p:spPr>
        </p:pic>
      </p:grpSp>
      <p:pic>
        <p:nvPicPr>
          <p:cNvPr id="4" name="Picture 3" descr="Graphical user interface, application&#10;&#10;Description automatically generated">
            <a:extLst>
              <a:ext uri="{FF2B5EF4-FFF2-40B4-BE49-F238E27FC236}">
                <a16:creationId xmlns:a16="http://schemas.microsoft.com/office/drawing/2014/main" id="{CD0CEA6C-721B-A14C-9460-D99BD78888C6}"/>
              </a:ext>
            </a:extLst>
          </p:cNvPr>
          <p:cNvPicPr>
            <a:picLocks noChangeAspect="1"/>
          </p:cNvPicPr>
          <p:nvPr/>
        </p:nvPicPr>
        <p:blipFill>
          <a:blip r:embed="rId27"/>
          <a:stretch>
            <a:fillRect/>
          </a:stretch>
        </p:blipFill>
        <p:spPr>
          <a:xfrm>
            <a:off x="3795535" y="4618732"/>
            <a:ext cx="5605633" cy="1871080"/>
          </a:xfrm>
          <a:prstGeom prst="rect">
            <a:avLst/>
          </a:prstGeom>
          <a:ln>
            <a:solidFill>
              <a:schemeClr val="tx1"/>
            </a:solidFill>
          </a:ln>
        </p:spPr>
      </p:pic>
    </p:spTree>
    <p:extLst>
      <p:ext uri="{BB962C8B-B14F-4D97-AF65-F5344CB8AC3E}">
        <p14:creationId xmlns:p14="http://schemas.microsoft.com/office/powerpoint/2010/main" val="7058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F33A9-9FBA-F440-AEE3-2D535E744B3B}"/>
              </a:ext>
            </a:extLst>
          </p:cNvPr>
          <p:cNvSpPr txBox="1">
            <a:spLocks/>
          </p:cNvSpPr>
          <p:nvPr/>
        </p:nvSpPr>
        <p:spPr>
          <a:xfrm>
            <a:off x="110040" y="58608"/>
            <a:ext cx="11582400" cy="1140968"/>
          </a:xfrm>
          <a:prstGeom prst="rect">
            <a:avLst/>
          </a:prstGeom>
        </p:spPr>
        <p:txBody>
          <a:bodyPr/>
          <a:lstStyle>
            <a:lvl1pPr algn="l" defTabSz="914400" rtl="0" eaLnBrk="1" latinLnBrk="0" hangingPunct="1">
              <a:lnSpc>
                <a:spcPct val="90000"/>
              </a:lnSpc>
              <a:spcBef>
                <a:spcPct val="0"/>
              </a:spcBef>
              <a:buNone/>
              <a:defRPr sz="2800" b="0" i="0" kern="1200">
                <a:solidFill>
                  <a:schemeClr val="tx1"/>
                </a:solidFill>
                <a:latin typeface="IBM Plex Sans Light" panose="020B0403050203000203" pitchFamily="34" charset="0"/>
                <a:ea typeface="+mj-ea"/>
                <a:cs typeface="+mj-cs"/>
              </a:defRPr>
            </a:lvl1pPr>
          </a:lstStyle>
          <a:p>
            <a:r>
              <a:rPr lang="en-US" dirty="0"/>
              <a:t>Turbonomic API-Driven Discovery</a:t>
            </a:r>
          </a:p>
        </p:txBody>
      </p:sp>
      <p:sp>
        <p:nvSpPr>
          <p:cNvPr id="6" name="Rounded Rectangle 5">
            <a:extLst>
              <a:ext uri="{FF2B5EF4-FFF2-40B4-BE49-F238E27FC236}">
                <a16:creationId xmlns:a16="http://schemas.microsoft.com/office/drawing/2014/main" id="{DCB49EB4-BE76-7C40-96D9-4A30E40EA155}"/>
              </a:ext>
            </a:extLst>
          </p:cNvPr>
          <p:cNvSpPr/>
          <p:nvPr/>
        </p:nvSpPr>
        <p:spPr>
          <a:xfrm>
            <a:off x="4559421" y="3076143"/>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43465FF-7774-1D48-85B7-B1B06982FE00}"/>
              </a:ext>
            </a:extLst>
          </p:cNvPr>
          <p:cNvSpPr/>
          <p:nvPr/>
        </p:nvSpPr>
        <p:spPr>
          <a:xfrm>
            <a:off x="6254778" y="3075590"/>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62C58C9A-8B62-C940-803F-2DDFC988940B}"/>
              </a:ext>
            </a:extLst>
          </p:cNvPr>
          <p:cNvSpPr/>
          <p:nvPr/>
        </p:nvSpPr>
        <p:spPr>
          <a:xfrm>
            <a:off x="2868430" y="4746547"/>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C6BB8F19-1668-F149-A41B-C4B421776B09}"/>
              </a:ext>
            </a:extLst>
          </p:cNvPr>
          <p:cNvSpPr/>
          <p:nvPr/>
        </p:nvSpPr>
        <p:spPr>
          <a:xfrm>
            <a:off x="2863402" y="4217562"/>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373F4AE-4A5E-9942-BA50-BDEC84C50473}"/>
              </a:ext>
            </a:extLst>
          </p:cNvPr>
          <p:cNvSpPr/>
          <p:nvPr/>
        </p:nvSpPr>
        <p:spPr>
          <a:xfrm>
            <a:off x="2011369" y="1931555"/>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7EE340F6-5C29-644A-999E-270CA32F1592}"/>
              </a:ext>
            </a:extLst>
          </p:cNvPr>
          <p:cNvSpPr/>
          <p:nvPr/>
        </p:nvSpPr>
        <p:spPr>
          <a:xfrm>
            <a:off x="2860245" y="1931555"/>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DBF787BE-B258-A448-8097-2744977377D8}"/>
              </a:ext>
            </a:extLst>
          </p:cNvPr>
          <p:cNvSpPr/>
          <p:nvPr/>
        </p:nvSpPr>
        <p:spPr>
          <a:xfrm>
            <a:off x="4591933" y="2514667"/>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F0512869-D518-1D4B-BF67-6E3421C7FCB5}"/>
              </a:ext>
            </a:extLst>
          </p:cNvPr>
          <p:cNvSpPr/>
          <p:nvPr/>
        </p:nvSpPr>
        <p:spPr>
          <a:xfrm>
            <a:off x="3731303" y="2516068"/>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0C75E37-A1CE-4C41-8154-F715AED0FA90}"/>
              </a:ext>
            </a:extLst>
          </p:cNvPr>
          <p:cNvSpPr/>
          <p:nvPr/>
        </p:nvSpPr>
        <p:spPr>
          <a:xfrm>
            <a:off x="2011369" y="5318406"/>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B58128DB-D742-A04B-BA9C-434A3299D679}"/>
              </a:ext>
            </a:extLst>
          </p:cNvPr>
          <p:cNvSpPr/>
          <p:nvPr/>
        </p:nvSpPr>
        <p:spPr>
          <a:xfrm>
            <a:off x="2860245" y="5318406"/>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338E1338-8AA7-8848-B878-F5012359C70F}"/>
              </a:ext>
            </a:extLst>
          </p:cNvPr>
          <p:cNvSpPr/>
          <p:nvPr/>
        </p:nvSpPr>
        <p:spPr>
          <a:xfrm>
            <a:off x="3710069" y="5318406"/>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37E792DB-8F60-9D4E-9E8D-4FFAEF1D4231}"/>
              </a:ext>
            </a:extLst>
          </p:cNvPr>
          <p:cNvSpPr/>
          <p:nvPr/>
        </p:nvSpPr>
        <p:spPr>
          <a:xfrm>
            <a:off x="2011369" y="4217562"/>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2EDBDFAD-06E5-0F4A-AB99-955D149A170C}"/>
              </a:ext>
            </a:extLst>
          </p:cNvPr>
          <p:cNvSpPr/>
          <p:nvPr/>
        </p:nvSpPr>
        <p:spPr>
          <a:xfrm>
            <a:off x="2011369" y="3645631"/>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C9507D8A-1F7D-DE4A-9CDC-C429134C9BFC}"/>
              </a:ext>
            </a:extLst>
          </p:cNvPr>
          <p:cNvSpPr/>
          <p:nvPr/>
        </p:nvSpPr>
        <p:spPr>
          <a:xfrm>
            <a:off x="2860245" y="3645631"/>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9E503720-FDD2-4D4E-8936-966113171080}"/>
              </a:ext>
            </a:extLst>
          </p:cNvPr>
          <p:cNvSpPr/>
          <p:nvPr/>
        </p:nvSpPr>
        <p:spPr>
          <a:xfrm>
            <a:off x="3710069" y="3645631"/>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0BAB62CB-996B-F24A-9DD2-20B4C874E019}"/>
              </a:ext>
            </a:extLst>
          </p:cNvPr>
          <p:cNvSpPr/>
          <p:nvPr/>
        </p:nvSpPr>
        <p:spPr>
          <a:xfrm>
            <a:off x="6247215" y="3623507"/>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23337B18-E98F-FB48-A746-F5EB8F5895DB}"/>
              </a:ext>
            </a:extLst>
          </p:cNvPr>
          <p:cNvSpPr/>
          <p:nvPr/>
        </p:nvSpPr>
        <p:spPr>
          <a:xfrm>
            <a:off x="7099895" y="3623462"/>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63F3D868-B373-474D-B3EF-14451574A3C9}"/>
              </a:ext>
            </a:extLst>
          </p:cNvPr>
          <p:cNvSpPr/>
          <p:nvPr/>
        </p:nvSpPr>
        <p:spPr>
          <a:xfrm>
            <a:off x="7958409" y="3623462"/>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a:extLst>
              <a:ext uri="{FF2B5EF4-FFF2-40B4-BE49-F238E27FC236}">
                <a16:creationId xmlns:a16="http://schemas.microsoft.com/office/drawing/2014/main" id="{E4EE1666-74E7-DF47-8783-566D4AEE3331}"/>
              </a:ext>
            </a:extLst>
          </p:cNvPr>
          <p:cNvGrpSpPr/>
          <p:nvPr/>
        </p:nvGrpSpPr>
        <p:grpSpPr>
          <a:xfrm>
            <a:off x="2029230" y="752654"/>
            <a:ext cx="768317" cy="503924"/>
            <a:chOff x="2029230" y="752654"/>
            <a:chExt cx="768317" cy="503924"/>
          </a:xfrm>
        </p:grpSpPr>
        <p:sp>
          <p:nvSpPr>
            <p:cNvPr id="9" name="Rounded Rectangle 8">
              <a:extLst>
                <a:ext uri="{FF2B5EF4-FFF2-40B4-BE49-F238E27FC236}">
                  <a16:creationId xmlns:a16="http://schemas.microsoft.com/office/drawing/2014/main" id="{D915EE6F-89DA-B341-BEE6-290C6735C6D2}"/>
                </a:ext>
              </a:extLst>
            </p:cNvPr>
            <p:cNvSpPr/>
            <p:nvPr/>
          </p:nvSpPr>
          <p:spPr>
            <a:xfrm>
              <a:off x="2030130" y="752654"/>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D1D07211-3E9F-A542-B29A-4B81542E93C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29230" y="865089"/>
              <a:ext cx="768317" cy="288120"/>
            </a:xfrm>
            <a:prstGeom prst="rect">
              <a:avLst/>
            </a:prstGeom>
            <a:ln>
              <a:noFill/>
            </a:ln>
          </p:spPr>
        </p:pic>
      </p:grpSp>
      <p:grpSp>
        <p:nvGrpSpPr>
          <p:cNvPr id="40" name="Group 39">
            <a:extLst>
              <a:ext uri="{FF2B5EF4-FFF2-40B4-BE49-F238E27FC236}">
                <a16:creationId xmlns:a16="http://schemas.microsoft.com/office/drawing/2014/main" id="{E670CB96-944E-7F44-A65D-E543D78F8431}"/>
              </a:ext>
            </a:extLst>
          </p:cNvPr>
          <p:cNvGrpSpPr/>
          <p:nvPr/>
        </p:nvGrpSpPr>
        <p:grpSpPr>
          <a:xfrm>
            <a:off x="7123354" y="714338"/>
            <a:ext cx="766519" cy="515921"/>
            <a:chOff x="2796622" y="625180"/>
            <a:chExt cx="574889" cy="386941"/>
          </a:xfrm>
        </p:grpSpPr>
        <p:sp>
          <p:nvSpPr>
            <p:cNvPr id="41" name="Rounded Rectangle 40">
              <a:extLst>
                <a:ext uri="{FF2B5EF4-FFF2-40B4-BE49-F238E27FC236}">
                  <a16:creationId xmlns:a16="http://schemas.microsoft.com/office/drawing/2014/main" id="{C9B0A0BC-75B2-5A45-A60A-FB6A438A9934}"/>
                </a:ext>
              </a:extLst>
            </p:cNvPr>
            <p:cNvSpPr/>
            <p:nvPr/>
          </p:nvSpPr>
          <p:spPr>
            <a:xfrm>
              <a:off x="2796622" y="625180"/>
              <a:ext cx="574889" cy="377943"/>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DEAD3765-B6F4-AF4E-B6BC-506412C9A64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914102" y="633899"/>
              <a:ext cx="339929" cy="378222"/>
            </a:xfrm>
            <a:prstGeom prst="rect">
              <a:avLst/>
            </a:prstGeom>
          </p:spPr>
        </p:pic>
      </p:grpSp>
      <p:grpSp>
        <p:nvGrpSpPr>
          <p:cNvPr id="43" name="Group 42">
            <a:extLst>
              <a:ext uri="{FF2B5EF4-FFF2-40B4-BE49-F238E27FC236}">
                <a16:creationId xmlns:a16="http://schemas.microsoft.com/office/drawing/2014/main" id="{6CBBEAFC-908A-934E-A532-114B3DFC7ACE}"/>
              </a:ext>
            </a:extLst>
          </p:cNvPr>
          <p:cNvGrpSpPr/>
          <p:nvPr/>
        </p:nvGrpSpPr>
        <p:grpSpPr>
          <a:xfrm>
            <a:off x="6281155" y="720867"/>
            <a:ext cx="766519" cy="503924"/>
            <a:chOff x="3435811" y="623350"/>
            <a:chExt cx="574889" cy="377943"/>
          </a:xfrm>
        </p:grpSpPr>
        <p:sp>
          <p:nvSpPr>
            <p:cNvPr id="44" name="Rounded Rectangle 43">
              <a:extLst>
                <a:ext uri="{FF2B5EF4-FFF2-40B4-BE49-F238E27FC236}">
                  <a16:creationId xmlns:a16="http://schemas.microsoft.com/office/drawing/2014/main" id="{A95CB125-944E-D445-96ED-FC3A216929CF}"/>
                </a:ext>
              </a:extLst>
            </p:cNvPr>
            <p:cNvSpPr/>
            <p:nvPr/>
          </p:nvSpPr>
          <p:spPr>
            <a:xfrm>
              <a:off x="3435811" y="623350"/>
              <a:ext cx="574889" cy="377943"/>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38BE9AB1-B91E-874C-818A-22AFB72690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48240" y="663721"/>
              <a:ext cx="550031" cy="287841"/>
            </a:xfrm>
            <a:prstGeom prst="rect">
              <a:avLst/>
            </a:prstGeom>
            <a:ln>
              <a:noFill/>
            </a:ln>
          </p:spPr>
        </p:pic>
      </p:grpSp>
      <p:grpSp>
        <p:nvGrpSpPr>
          <p:cNvPr id="176" name="Group 175">
            <a:extLst>
              <a:ext uri="{FF2B5EF4-FFF2-40B4-BE49-F238E27FC236}">
                <a16:creationId xmlns:a16="http://schemas.microsoft.com/office/drawing/2014/main" id="{F459C8C7-C929-7F4C-92B4-C15820BB978F}"/>
              </a:ext>
            </a:extLst>
          </p:cNvPr>
          <p:cNvGrpSpPr/>
          <p:nvPr/>
        </p:nvGrpSpPr>
        <p:grpSpPr>
          <a:xfrm>
            <a:off x="2030130" y="1328273"/>
            <a:ext cx="766519" cy="503924"/>
            <a:chOff x="2030130" y="1328273"/>
            <a:chExt cx="766519" cy="503924"/>
          </a:xfrm>
        </p:grpSpPr>
        <p:sp>
          <p:nvSpPr>
            <p:cNvPr id="14" name="Rounded Rectangle 13">
              <a:extLst>
                <a:ext uri="{FF2B5EF4-FFF2-40B4-BE49-F238E27FC236}">
                  <a16:creationId xmlns:a16="http://schemas.microsoft.com/office/drawing/2014/main" id="{1F3EDF03-E980-2A4F-A8B7-345412ADC0B6}"/>
                </a:ext>
              </a:extLst>
            </p:cNvPr>
            <p:cNvSpPr/>
            <p:nvPr/>
          </p:nvSpPr>
          <p:spPr>
            <a:xfrm>
              <a:off x="2030130" y="1328273"/>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A picture containing drawing&#10;&#10;Description automatically generated">
              <a:extLst>
                <a:ext uri="{FF2B5EF4-FFF2-40B4-BE49-F238E27FC236}">
                  <a16:creationId xmlns:a16="http://schemas.microsoft.com/office/drawing/2014/main" id="{52733312-3DDC-B74A-9427-AE65F9B49B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97627" y="1402474"/>
              <a:ext cx="647707" cy="326444"/>
            </a:xfrm>
            <a:prstGeom prst="rect">
              <a:avLst/>
            </a:prstGeom>
          </p:spPr>
        </p:pic>
      </p:grpSp>
      <p:pic>
        <p:nvPicPr>
          <p:cNvPr id="48" name="Picture 47" descr="A picture containing large, sitting, lit, light&#10;&#10;Description automatically generated">
            <a:extLst>
              <a:ext uri="{FF2B5EF4-FFF2-40B4-BE49-F238E27FC236}">
                <a16:creationId xmlns:a16="http://schemas.microsoft.com/office/drawing/2014/main" id="{CD69FF1B-8A07-C446-9C65-FF734673C89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79283" y="4330036"/>
            <a:ext cx="534755" cy="278072"/>
          </a:xfrm>
          <a:prstGeom prst="rect">
            <a:avLst/>
          </a:prstGeom>
        </p:spPr>
      </p:pic>
      <p:grpSp>
        <p:nvGrpSpPr>
          <p:cNvPr id="188" name="Group 187">
            <a:extLst>
              <a:ext uri="{FF2B5EF4-FFF2-40B4-BE49-F238E27FC236}">
                <a16:creationId xmlns:a16="http://schemas.microsoft.com/office/drawing/2014/main" id="{929745BE-6D69-9F4F-8B86-318571F4BCC6}"/>
              </a:ext>
            </a:extLst>
          </p:cNvPr>
          <p:cNvGrpSpPr/>
          <p:nvPr/>
        </p:nvGrpSpPr>
        <p:grpSpPr>
          <a:xfrm>
            <a:off x="2852317" y="2514667"/>
            <a:ext cx="766519" cy="503924"/>
            <a:chOff x="3710069" y="2514667"/>
            <a:chExt cx="766519" cy="503924"/>
          </a:xfrm>
        </p:grpSpPr>
        <p:sp>
          <p:nvSpPr>
            <p:cNvPr id="24" name="Rounded Rectangle 23">
              <a:extLst>
                <a:ext uri="{FF2B5EF4-FFF2-40B4-BE49-F238E27FC236}">
                  <a16:creationId xmlns:a16="http://schemas.microsoft.com/office/drawing/2014/main" id="{B99CF7D7-0569-0F42-8598-B8E20427651E}"/>
                </a:ext>
              </a:extLst>
            </p:cNvPr>
            <p:cNvSpPr/>
            <p:nvPr/>
          </p:nvSpPr>
          <p:spPr>
            <a:xfrm>
              <a:off x="3710069" y="2514667"/>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A screen shot of a computer&#10;&#10;Description automatically generated">
              <a:extLst>
                <a:ext uri="{FF2B5EF4-FFF2-40B4-BE49-F238E27FC236}">
                  <a16:creationId xmlns:a16="http://schemas.microsoft.com/office/drawing/2014/main" id="{6C2659E5-9394-1F47-8AEE-4F67F940B4C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722357" y="2615541"/>
              <a:ext cx="741943" cy="317976"/>
            </a:xfrm>
            <a:prstGeom prst="rect">
              <a:avLst/>
            </a:prstGeom>
            <a:effectLst/>
          </p:spPr>
        </p:pic>
      </p:grpSp>
      <p:pic>
        <p:nvPicPr>
          <p:cNvPr id="50" name="Picture 49">
            <a:extLst>
              <a:ext uri="{FF2B5EF4-FFF2-40B4-BE49-F238E27FC236}">
                <a16:creationId xmlns:a16="http://schemas.microsoft.com/office/drawing/2014/main" id="{375E994C-76DC-5746-9F0B-4AFC0C5FDD6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01024" y="2534175"/>
            <a:ext cx="627071" cy="355088"/>
          </a:xfrm>
          <a:prstGeom prst="rect">
            <a:avLst/>
          </a:prstGeom>
          <a:effectLst/>
        </p:spPr>
      </p:pic>
      <p:pic>
        <p:nvPicPr>
          <p:cNvPr id="51" name="Picture 50" descr="A close up of a logo&#10;&#10;Description automatically generated">
            <a:extLst>
              <a:ext uri="{FF2B5EF4-FFF2-40B4-BE49-F238E27FC236}">
                <a16:creationId xmlns:a16="http://schemas.microsoft.com/office/drawing/2014/main" id="{341776DC-A3E1-174C-862E-EF173F17E45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937931" y="3766159"/>
            <a:ext cx="611144" cy="252099"/>
          </a:xfrm>
          <a:prstGeom prst="rect">
            <a:avLst/>
          </a:prstGeom>
          <a:effectLst/>
        </p:spPr>
      </p:pic>
      <p:pic>
        <p:nvPicPr>
          <p:cNvPr id="52" name="Picture 51" descr="A picture containing building, clock&#10;&#10;Description automatically generated">
            <a:extLst>
              <a:ext uri="{FF2B5EF4-FFF2-40B4-BE49-F238E27FC236}">
                <a16:creationId xmlns:a16="http://schemas.microsoft.com/office/drawing/2014/main" id="{B5B7627C-95F7-9A45-BFE5-87E4B9D394D7}"/>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955265" y="3754146"/>
            <a:ext cx="276127" cy="276127"/>
          </a:xfrm>
          <a:prstGeom prst="rect">
            <a:avLst/>
          </a:prstGeom>
          <a:effectLst/>
        </p:spPr>
      </p:pic>
      <p:pic>
        <p:nvPicPr>
          <p:cNvPr id="53" name="Picture 52">
            <a:extLst>
              <a:ext uri="{FF2B5EF4-FFF2-40B4-BE49-F238E27FC236}">
                <a16:creationId xmlns:a16="http://schemas.microsoft.com/office/drawing/2014/main" id="{B26E68AA-41E4-BF43-B019-5CED5FBDC79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108880" y="3777368"/>
            <a:ext cx="571497" cy="214312"/>
          </a:xfrm>
          <a:prstGeom prst="rect">
            <a:avLst/>
          </a:prstGeom>
          <a:effectLst/>
        </p:spPr>
      </p:pic>
      <p:pic>
        <p:nvPicPr>
          <p:cNvPr id="54" name="Picture 53">
            <a:extLst>
              <a:ext uri="{FF2B5EF4-FFF2-40B4-BE49-F238E27FC236}">
                <a16:creationId xmlns:a16="http://schemas.microsoft.com/office/drawing/2014/main" id="{5D96B279-0ACB-6743-AAAA-072D2B9A543D}"/>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312134" y="3802665"/>
            <a:ext cx="656385" cy="188711"/>
          </a:xfrm>
          <a:prstGeom prst="rect">
            <a:avLst/>
          </a:prstGeom>
          <a:effectLst/>
        </p:spPr>
      </p:pic>
      <p:grpSp>
        <p:nvGrpSpPr>
          <p:cNvPr id="187" name="Group 186">
            <a:extLst>
              <a:ext uri="{FF2B5EF4-FFF2-40B4-BE49-F238E27FC236}">
                <a16:creationId xmlns:a16="http://schemas.microsoft.com/office/drawing/2014/main" id="{69BE0B88-41F5-2040-9432-BA1B4F978087}"/>
              </a:ext>
            </a:extLst>
          </p:cNvPr>
          <p:cNvGrpSpPr/>
          <p:nvPr/>
        </p:nvGrpSpPr>
        <p:grpSpPr>
          <a:xfrm>
            <a:off x="4559338" y="3634482"/>
            <a:ext cx="766519" cy="503924"/>
            <a:chOff x="4559338" y="3634482"/>
            <a:chExt cx="766519" cy="503924"/>
          </a:xfrm>
        </p:grpSpPr>
        <p:sp>
          <p:nvSpPr>
            <p:cNvPr id="34" name="Rounded Rectangle 33">
              <a:extLst>
                <a:ext uri="{FF2B5EF4-FFF2-40B4-BE49-F238E27FC236}">
                  <a16:creationId xmlns:a16="http://schemas.microsoft.com/office/drawing/2014/main" id="{0B23E019-54C2-E640-A330-58EBD147417E}"/>
                </a:ext>
              </a:extLst>
            </p:cNvPr>
            <p:cNvSpPr/>
            <p:nvPr/>
          </p:nvSpPr>
          <p:spPr>
            <a:xfrm>
              <a:off x="4559338" y="3634482"/>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A picture containing clock, computer&#10;&#10;Description automatically generated">
              <a:extLst>
                <a:ext uri="{FF2B5EF4-FFF2-40B4-BE49-F238E27FC236}">
                  <a16:creationId xmlns:a16="http://schemas.microsoft.com/office/drawing/2014/main" id="{717C4C85-2A76-EF4C-B1F6-6155DD142405}"/>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791672" y="3712994"/>
              <a:ext cx="301848" cy="346900"/>
            </a:xfrm>
            <a:prstGeom prst="rect">
              <a:avLst/>
            </a:prstGeom>
            <a:effectLst/>
          </p:spPr>
        </p:pic>
      </p:grpSp>
      <p:grpSp>
        <p:nvGrpSpPr>
          <p:cNvPr id="173" name="Group 172">
            <a:extLst>
              <a:ext uri="{FF2B5EF4-FFF2-40B4-BE49-F238E27FC236}">
                <a16:creationId xmlns:a16="http://schemas.microsoft.com/office/drawing/2014/main" id="{4A27FE53-EE86-214E-84ED-DD1394100C27}"/>
              </a:ext>
            </a:extLst>
          </p:cNvPr>
          <p:cNvGrpSpPr/>
          <p:nvPr/>
        </p:nvGrpSpPr>
        <p:grpSpPr>
          <a:xfrm>
            <a:off x="2019554" y="2519400"/>
            <a:ext cx="766519" cy="503924"/>
            <a:chOff x="2011369" y="2514667"/>
            <a:chExt cx="766519" cy="503924"/>
          </a:xfrm>
        </p:grpSpPr>
        <p:sp>
          <p:nvSpPr>
            <p:cNvPr id="22" name="Rounded Rectangle 21">
              <a:extLst>
                <a:ext uri="{FF2B5EF4-FFF2-40B4-BE49-F238E27FC236}">
                  <a16:creationId xmlns:a16="http://schemas.microsoft.com/office/drawing/2014/main" id="{8E3772E7-7DB3-E14F-ACC8-DBB7F9D54C29}"/>
                </a:ext>
              </a:extLst>
            </p:cNvPr>
            <p:cNvSpPr/>
            <p:nvPr/>
          </p:nvSpPr>
          <p:spPr>
            <a:xfrm>
              <a:off x="2011369" y="2514667"/>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3E699846-82BA-F641-AEBC-D62831C8E1B5}"/>
                </a:ext>
              </a:extLst>
            </p:cNvPr>
            <p:cNvPicPr>
              <a:picLocks noChangeAspect="1"/>
            </p:cNvPicPr>
            <p:nvPr/>
          </p:nvPicPr>
          <p:blipFill>
            <a:blip r:embed="rId14" cstate="print">
              <a:biLevel thresh="75000"/>
              <a:extLst>
                <a:ext uri="{28A0092B-C50C-407E-A947-70E740481C1C}">
                  <a14:useLocalDpi xmlns:a14="http://schemas.microsoft.com/office/drawing/2010/main"/>
                </a:ext>
              </a:extLst>
            </a:blip>
            <a:stretch>
              <a:fillRect/>
            </a:stretch>
          </p:blipFill>
          <p:spPr>
            <a:xfrm>
              <a:off x="2072948" y="2734668"/>
              <a:ext cx="643361" cy="102937"/>
            </a:xfrm>
            <a:prstGeom prst="rect">
              <a:avLst/>
            </a:prstGeom>
            <a:effectLst/>
          </p:spPr>
        </p:pic>
      </p:grpSp>
      <p:pic>
        <p:nvPicPr>
          <p:cNvPr id="57" name="Picture 56" descr="A close up of a logo&#10;&#10;Description automatically generated">
            <a:extLst>
              <a:ext uri="{FF2B5EF4-FFF2-40B4-BE49-F238E27FC236}">
                <a16:creationId xmlns:a16="http://schemas.microsoft.com/office/drawing/2014/main" id="{9D941077-26B0-2C46-8AAD-1067FFA222B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041153" y="2025299"/>
            <a:ext cx="404703" cy="327000"/>
          </a:xfrm>
          <a:prstGeom prst="rect">
            <a:avLst/>
          </a:prstGeom>
          <a:effectLst/>
        </p:spPr>
      </p:pic>
      <p:pic>
        <p:nvPicPr>
          <p:cNvPr id="58" name="Picture 57" descr="A close up of a sign&#10;&#10;Description automatically generated">
            <a:extLst>
              <a:ext uri="{FF2B5EF4-FFF2-40B4-BE49-F238E27FC236}">
                <a16:creationId xmlns:a16="http://schemas.microsoft.com/office/drawing/2014/main" id="{2506E1A5-F01D-F744-A723-757ADBFD0DFD}"/>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066436" y="1929471"/>
            <a:ext cx="656385" cy="453999"/>
          </a:xfrm>
          <a:prstGeom prst="rect">
            <a:avLst/>
          </a:prstGeom>
          <a:ln>
            <a:noFill/>
          </a:ln>
          <a:effectLst/>
        </p:spPr>
      </p:pic>
      <p:grpSp>
        <p:nvGrpSpPr>
          <p:cNvPr id="59" name="Group 58">
            <a:extLst>
              <a:ext uri="{FF2B5EF4-FFF2-40B4-BE49-F238E27FC236}">
                <a16:creationId xmlns:a16="http://schemas.microsoft.com/office/drawing/2014/main" id="{4BDE76C5-1853-2E4A-8B25-4F81F3F59A02}"/>
              </a:ext>
            </a:extLst>
          </p:cNvPr>
          <p:cNvGrpSpPr/>
          <p:nvPr/>
        </p:nvGrpSpPr>
        <p:grpSpPr>
          <a:xfrm>
            <a:off x="6309473" y="1919123"/>
            <a:ext cx="766519" cy="503924"/>
            <a:chOff x="2782551" y="1509356"/>
            <a:chExt cx="574889" cy="377943"/>
          </a:xfrm>
        </p:grpSpPr>
        <p:sp>
          <p:nvSpPr>
            <p:cNvPr id="60" name="Rounded Rectangle 59">
              <a:extLst>
                <a:ext uri="{FF2B5EF4-FFF2-40B4-BE49-F238E27FC236}">
                  <a16:creationId xmlns:a16="http://schemas.microsoft.com/office/drawing/2014/main" id="{85EB75BB-6E26-A74B-A68C-5EDCFCB6E117}"/>
                </a:ext>
              </a:extLst>
            </p:cNvPr>
            <p:cNvSpPr/>
            <p:nvPr/>
          </p:nvSpPr>
          <p:spPr>
            <a:xfrm>
              <a:off x="2782551" y="1509356"/>
              <a:ext cx="574889" cy="377943"/>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descr="A picture containing drawing&#10;&#10;Description automatically generated">
              <a:extLst>
                <a:ext uri="{FF2B5EF4-FFF2-40B4-BE49-F238E27FC236}">
                  <a16:creationId xmlns:a16="http://schemas.microsoft.com/office/drawing/2014/main" id="{9A16AB03-9F0F-5D4C-B247-06B8B15A8D1E}"/>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901715" y="1626306"/>
              <a:ext cx="336561" cy="189316"/>
            </a:xfrm>
            <a:prstGeom prst="rect">
              <a:avLst/>
            </a:prstGeom>
            <a:effectLst/>
          </p:spPr>
        </p:pic>
      </p:grpSp>
      <p:grpSp>
        <p:nvGrpSpPr>
          <p:cNvPr id="1024" name="Group 1023">
            <a:extLst>
              <a:ext uri="{FF2B5EF4-FFF2-40B4-BE49-F238E27FC236}">
                <a16:creationId xmlns:a16="http://schemas.microsoft.com/office/drawing/2014/main" id="{C2FF96E6-85EC-F14D-A53B-99E33BAB4AE4}"/>
              </a:ext>
            </a:extLst>
          </p:cNvPr>
          <p:cNvGrpSpPr/>
          <p:nvPr/>
        </p:nvGrpSpPr>
        <p:grpSpPr>
          <a:xfrm>
            <a:off x="2879006" y="752654"/>
            <a:ext cx="766519" cy="503924"/>
            <a:chOff x="2879006" y="752654"/>
            <a:chExt cx="766519" cy="503924"/>
          </a:xfrm>
        </p:grpSpPr>
        <p:sp>
          <p:nvSpPr>
            <p:cNvPr id="10" name="Rounded Rectangle 9">
              <a:extLst>
                <a:ext uri="{FF2B5EF4-FFF2-40B4-BE49-F238E27FC236}">
                  <a16:creationId xmlns:a16="http://schemas.microsoft.com/office/drawing/2014/main" id="{3A033D30-4247-DF49-8576-0F248D6BB77B}"/>
                </a:ext>
              </a:extLst>
            </p:cNvPr>
            <p:cNvSpPr/>
            <p:nvPr/>
          </p:nvSpPr>
          <p:spPr>
            <a:xfrm>
              <a:off x="2879006" y="752654"/>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2B3D5503-B935-104A-862D-A3A02D0F3032}"/>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075523" y="817875"/>
              <a:ext cx="373483" cy="373483"/>
            </a:xfrm>
            <a:prstGeom prst="rect">
              <a:avLst/>
            </a:prstGeom>
          </p:spPr>
        </p:pic>
      </p:grpSp>
      <p:grpSp>
        <p:nvGrpSpPr>
          <p:cNvPr id="191" name="Group 190">
            <a:extLst>
              <a:ext uri="{FF2B5EF4-FFF2-40B4-BE49-F238E27FC236}">
                <a16:creationId xmlns:a16="http://schemas.microsoft.com/office/drawing/2014/main" id="{6AEDA8E1-D5EC-9F4B-A3FC-167E6E71FE07}"/>
              </a:ext>
            </a:extLst>
          </p:cNvPr>
          <p:cNvGrpSpPr/>
          <p:nvPr/>
        </p:nvGrpSpPr>
        <p:grpSpPr>
          <a:xfrm>
            <a:off x="7138904" y="4735981"/>
            <a:ext cx="766519" cy="503924"/>
            <a:chOff x="3718254" y="4746547"/>
            <a:chExt cx="766519" cy="503924"/>
          </a:xfrm>
        </p:grpSpPr>
        <p:sp>
          <p:nvSpPr>
            <p:cNvPr id="13" name="Rounded Rectangle 12">
              <a:extLst>
                <a:ext uri="{FF2B5EF4-FFF2-40B4-BE49-F238E27FC236}">
                  <a16:creationId xmlns:a16="http://schemas.microsoft.com/office/drawing/2014/main" id="{1858936E-7EA6-7946-9480-2645F3502EC1}"/>
                </a:ext>
              </a:extLst>
            </p:cNvPr>
            <p:cNvSpPr/>
            <p:nvPr/>
          </p:nvSpPr>
          <p:spPr>
            <a:xfrm>
              <a:off x="3718254" y="4746547"/>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a:extLst>
                <a:ext uri="{FF2B5EF4-FFF2-40B4-BE49-F238E27FC236}">
                  <a16:creationId xmlns:a16="http://schemas.microsoft.com/office/drawing/2014/main" id="{39044D37-9092-1345-8996-F8B560454A1C}"/>
                </a:ext>
              </a:extLst>
            </p:cNvPr>
            <p:cNvPicPr>
              <a:picLocks noChangeAspect="1"/>
            </p:cNvPicPr>
            <p:nvPr/>
          </p:nvPicPr>
          <p:blipFill>
            <a:blip r:embed="rId14" cstate="print">
              <a:biLevel thresh="75000"/>
              <a:extLst>
                <a:ext uri="{28A0092B-C50C-407E-A947-70E740481C1C}">
                  <a14:useLocalDpi xmlns:a14="http://schemas.microsoft.com/office/drawing/2010/main"/>
                </a:ext>
              </a:extLst>
            </a:blip>
            <a:stretch>
              <a:fillRect/>
            </a:stretch>
          </p:blipFill>
          <p:spPr>
            <a:xfrm>
              <a:off x="3779833" y="4941288"/>
              <a:ext cx="643361" cy="102937"/>
            </a:xfrm>
            <a:prstGeom prst="rect">
              <a:avLst/>
            </a:prstGeom>
          </p:spPr>
        </p:pic>
      </p:grpSp>
      <p:pic>
        <p:nvPicPr>
          <p:cNvPr id="65" name="Picture 64" descr="A picture containing aircraft, airplane&#10;&#10;Description automatically generated">
            <a:extLst>
              <a:ext uri="{FF2B5EF4-FFF2-40B4-BE49-F238E27FC236}">
                <a16:creationId xmlns:a16="http://schemas.microsoft.com/office/drawing/2014/main" id="{03B29754-10C7-1641-896E-3E0B63AAE314}"/>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871027" y="5177670"/>
            <a:ext cx="728997" cy="728997"/>
          </a:xfrm>
          <a:prstGeom prst="rect">
            <a:avLst/>
          </a:prstGeom>
          <a:effectLst/>
        </p:spPr>
      </p:pic>
      <p:pic>
        <p:nvPicPr>
          <p:cNvPr id="66" name="Picture 65" descr="A picture containing clock&#10;&#10;Description automatically generated">
            <a:extLst>
              <a:ext uri="{FF2B5EF4-FFF2-40B4-BE49-F238E27FC236}">
                <a16:creationId xmlns:a16="http://schemas.microsoft.com/office/drawing/2014/main" id="{946542F7-10CA-2B42-BF91-5A58FBEB77B3}"/>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146332" y="5453241"/>
            <a:ext cx="496589" cy="263193"/>
          </a:xfrm>
          <a:prstGeom prst="rect">
            <a:avLst/>
          </a:prstGeom>
          <a:effectLst/>
        </p:spPr>
      </p:pic>
      <p:pic>
        <p:nvPicPr>
          <p:cNvPr id="67" name="Picture 66" descr="A picture containing clock&#10;&#10;Description automatically generated">
            <a:extLst>
              <a:ext uri="{FF2B5EF4-FFF2-40B4-BE49-F238E27FC236}">
                <a16:creationId xmlns:a16="http://schemas.microsoft.com/office/drawing/2014/main" id="{263D9E61-E428-8249-8325-C4691A77AFC0}"/>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146332" y="4334148"/>
            <a:ext cx="496589" cy="263193"/>
          </a:xfrm>
          <a:prstGeom prst="rect">
            <a:avLst/>
          </a:prstGeom>
          <a:effectLst/>
        </p:spPr>
      </p:pic>
      <p:grpSp>
        <p:nvGrpSpPr>
          <p:cNvPr id="182" name="Group 181">
            <a:extLst>
              <a:ext uri="{FF2B5EF4-FFF2-40B4-BE49-F238E27FC236}">
                <a16:creationId xmlns:a16="http://schemas.microsoft.com/office/drawing/2014/main" id="{8634BDDF-6D54-9C45-96F2-68705296C010}"/>
              </a:ext>
            </a:extLst>
          </p:cNvPr>
          <p:cNvGrpSpPr/>
          <p:nvPr/>
        </p:nvGrpSpPr>
        <p:grpSpPr>
          <a:xfrm>
            <a:off x="2011451" y="3083070"/>
            <a:ext cx="766519" cy="503924"/>
            <a:chOff x="2011451" y="3083070"/>
            <a:chExt cx="766519" cy="503924"/>
          </a:xfrm>
        </p:grpSpPr>
        <p:sp>
          <p:nvSpPr>
            <p:cNvPr id="3" name="Rounded Rectangle 2">
              <a:extLst>
                <a:ext uri="{FF2B5EF4-FFF2-40B4-BE49-F238E27FC236}">
                  <a16:creationId xmlns:a16="http://schemas.microsoft.com/office/drawing/2014/main" id="{088B310C-50B5-D548-AB67-37AB4F31BB0D}"/>
                </a:ext>
              </a:extLst>
            </p:cNvPr>
            <p:cNvSpPr/>
            <p:nvPr/>
          </p:nvSpPr>
          <p:spPr>
            <a:xfrm>
              <a:off x="2011451" y="3083070"/>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A picture containing clock&#10;&#10;Description automatically generated">
              <a:extLst>
                <a:ext uri="{FF2B5EF4-FFF2-40B4-BE49-F238E27FC236}">
                  <a16:creationId xmlns:a16="http://schemas.microsoft.com/office/drawing/2014/main" id="{B197B18A-D771-9249-B37D-9655BCC0D8CB}"/>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146415" y="3194116"/>
              <a:ext cx="496589" cy="263193"/>
            </a:xfrm>
            <a:prstGeom prst="rect">
              <a:avLst/>
            </a:prstGeom>
            <a:effectLst/>
          </p:spPr>
        </p:pic>
      </p:grpSp>
      <p:pic>
        <p:nvPicPr>
          <p:cNvPr id="69" name="Picture 68" descr="A picture containing clock&#10;&#10;Description automatically generated">
            <a:extLst>
              <a:ext uri="{FF2B5EF4-FFF2-40B4-BE49-F238E27FC236}">
                <a16:creationId xmlns:a16="http://schemas.microsoft.com/office/drawing/2014/main" id="{2ED3A618-FC0B-624D-9BED-B7CD4EAF0F2B}"/>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3003394" y="4886497"/>
            <a:ext cx="496589" cy="263193"/>
          </a:xfrm>
          <a:prstGeom prst="rect">
            <a:avLst/>
          </a:prstGeom>
        </p:spPr>
      </p:pic>
      <p:sp>
        <p:nvSpPr>
          <p:cNvPr id="70" name="Rounded Rectangle 69">
            <a:extLst>
              <a:ext uri="{FF2B5EF4-FFF2-40B4-BE49-F238E27FC236}">
                <a16:creationId xmlns:a16="http://schemas.microsoft.com/office/drawing/2014/main" id="{67381D0E-2D2C-D846-B1E9-3007D65F7CF1}"/>
              </a:ext>
            </a:extLst>
          </p:cNvPr>
          <p:cNvSpPr/>
          <p:nvPr/>
        </p:nvSpPr>
        <p:spPr>
          <a:xfrm>
            <a:off x="110040" y="764651"/>
            <a:ext cx="1785720" cy="503924"/>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cap="small" dirty="0">
                <a:solidFill>
                  <a:schemeClr val="accent3">
                    <a:lumMod val="75000"/>
                  </a:schemeClr>
                </a:solidFill>
              </a:rPr>
              <a:t>Applications</a:t>
            </a:r>
          </a:p>
        </p:txBody>
      </p:sp>
      <p:sp>
        <p:nvSpPr>
          <p:cNvPr id="71" name="Rounded Rectangle 70">
            <a:extLst>
              <a:ext uri="{FF2B5EF4-FFF2-40B4-BE49-F238E27FC236}">
                <a16:creationId xmlns:a16="http://schemas.microsoft.com/office/drawing/2014/main" id="{B421452E-E48B-8D4D-B821-D185943D6D1E}"/>
              </a:ext>
            </a:extLst>
          </p:cNvPr>
          <p:cNvSpPr/>
          <p:nvPr/>
        </p:nvSpPr>
        <p:spPr>
          <a:xfrm>
            <a:off x="304800" y="4766130"/>
            <a:ext cx="1493030" cy="503924"/>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cap="small" dirty="0">
                <a:solidFill>
                  <a:schemeClr val="accent3">
                    <a:lumMod val="75000"/>
                  </a:schemeClr>
                </a:solidFill>
              </a:rPr>
              <a:t>Provisioning &amp;</a:t>
            </a:r>
          </a:p>
          <a:p>
            <a:pPr algn="r"/>
            <a:r>
              <a:rPr lang="en-US" sz="1100" cap="small" dirty="0">
                <a:solidFill>
                  <a:schemeClr val="accent3">
                    <a:lumMod val="75000"/>
                  </a:schemeClr>
                </a:solidFill>
              </a:rPr>
              <a:t>Orchestration</a:t>
            </a:r>
          </a:p>
        </p:txBody>
      </p:sp>
      <p:sp>
        <p:nvSpPr>
          <p:cNvPr id="72" name="Rounded Rectangle 71">
            <a:extLst>
              <a:ext uri="{FF2B5EF4-FFF2-40B4-BE49-F238E27FC236}">
                <a16:creationId xmlns:a16="http://schemas.microsoft.com/office/drawing/2014/main" id="{AE382EE4-7EE2-5341-8795-5A29C6CE980D}"/>
              </a:ext>
            </a:extLst>
          </p:cNvPr>
          <p:cNvSpPr/>
          <p:nvPr/>
        </p:nvSpPr>
        <p:spPr>
          <a:xfrm>
            <a:off x="114972" y="1311955"/>
            <a:ext cx="1761051" cy="503924"/>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cap="small" dirty="0">
                <a:solidFill>
                  <a:schemeClr val="accent3">
                    <a:lumMod val="75000"/>
                  </a:schemeClr>
                </a:solidFill>
              </a:rPr>
              <a:t>Containers</a:t>
            </a:r>
          </a:p>
        </p:txBody>
      </p:sp>
      <p:sp>
        <p:nvSpPr>
          <p:cNvPr id="73" name="Rounded Rectangle 72">
            <a:extLst>
              <a:ext uri="{FF2B5EF4-FFF2-40B4-BE49-F238E27FC236}">
                <a16:creationId xmlns:a16="http://schemas.microsoft.com/office/drawing/2014/main" id="{5E7C099E-EC87-0E41-9C28-609DAAC9FA0E}"/>
              </a:ext>
            </a:extLst>
          </p:cNvPr>
          <p:cNvSpPr/>
          <p:nvPr/>
        </p:nvSpPr>
        <p:spPr>
          <a:xfrm>
            <a:off x="115947" y="2504718"/>
            <a:ext cx="1761051" cy="503924"/>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100" cap="small" dirty="0">
              <a:solidFill>
                <a:schemeClr val="accent3"/>
              </a:solidFill>
            </a:endParaRPr>
          </a:p>
        </p:txBody>
      </p:sp>
      <p:sp>
        <p:nvSpPr>
          <p:cNvPr id="74" name="Rounded Rectangle 73">
            <a:extLst>
              <a:ext uri="{FF2B5EF4-FFF2-40B4-BE49-F238E27FC236}">
                <a16:creationId xmlns:a16="http://schemas.microsoft.com/office/drawing/2014/main" id="{0D790D9A-B157-5442-9D0B-DCD4E2D3239A}"/>
              </a:ext>
            </a:extLst>
          </p:cNvPr>
          <p:cNvSpPr/>
          <p:nvPr/>
        </p:nvSpPr>
        <p:spPr>
          <a:xfrm>
            <a:off x="240389" y="1924967"/>
            <a:ext cx="1563112" cy="503924"/>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cap="small" dirty="0">
                <a:solidFill>
                  <a:schemeClr val="accent3">
                    <a:lumMod val="75000"/>
                  </a:schemeClr>
                </a:solidFill>
              </a:rPr>
              <a:t>Databases</a:t>
            </a:r>
          </a:p>
        </p:txBody>
      </p:sp>
      <p:sp>
        <p:nvSpPr>
          <p:cNvPr id="75" name="Rounded Rectangle 74">
            <a:extLst>
              <a:ext uri="{FF2B5EF4-FFF2-40B4-BE49-F238E27FC236}">
                <a16:creationId xmlns:a16="http://schemas.microsoft.com/office/drawing/2014/main" id="{DCE3806C-AA6D-7F4E-864C-1330C7F23D08}"/>
              </a:ext>
            </a:extLst>
          </p:cNvPr>
          <p:cNvSpPr/>
          <p:nvPr/>
        </p:nvSpPr>
        <p:spPr>
          <a:xfrm>
            <a:off x="134880" y="2534175"/>
            <a:ext cx="1761051" cy="503924"/>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cap="small" dirty="0">
                <a:solidFill>
                  <a:schemeClr val="accent3">
                    <a:lumMod val="75000"/>
                  </a:schemeClr>
                </a:solidFill>
              </a:rPr>
              <a:t>Virtualization</a:t>
            </a:r>
          </a:p>
        </p:txBody>
      </p:sp>
      <p:sp>
        <p:nvSpPr>
          <p:cNvPr id="76" name="Rounded Rectangle 75">
            <a:extLst>
              <a:ext uri="{FF2B5EF4-FFF2-40B4-BE49-F238E27FC236}">
                <a16:creationId xmlns:a16="http://schemas.microsoft.com/office/drawing/2014/main" id="{22DCE500-EBD9-9646-96D7-9FF09905B637}"/>
              </a:ext>
            </a:extLst>
          </p:cNvPr>
          <p:cNvSpPr/>
          <p:nvPr/>
        </p:nvSpPr>
        <p:spPr>
          <a:xfrm>
            <a:off x="-21016" y="5349557"/>
            <a:ext cx="1935711" cy="503924"/>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cap="small" dirty="0">
                <a:solidFill>
                  <a:schemeClr val="accent3">
                    <a:lumMod val="75000"/>
                  </a:schemeClr>
                </a:solidFill>
              </a:rPr>
              <a:t>Hyperconverged</a:t>
            </a:r>
          </a:p>
        </p:txBody>
      </p:sp>
      <p:sp>
        <p:nvSpPr>
          <p:cNvPr id="77" name="Rounded Rectangle 76">
            <a:extLst>
              <a:ext uri="{FF2B5EF4-FFF2-40B4-BE49-F238E27FC236}">
                <a16:creationId xmlns:a16="http://schemas.microsoft.com/office/drawing/2014/main" id="{FE475F60-7ABF-C144-A881-D9C327DE9F56}"/>
              </a:ext>
            </a:extLst>
          </p:cNvPr>
          <p:cNvSpPr/>
          <p:nvPr/>
        </p:nvSpPr>
        <p:spPr>
          <a:xfrm>
            <a:off x="134880" y="4213781"/>
            <a:ext cx="1761051" cy="503924"/>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cap="small">
                <a:solidFill>
                  <a:schemeClr val="accent3">
                    <a:lumMod val="75000"/>
                  </a:schemeClr>
                </a:solidFill>
              </a:rPr>
              <a:t>Network</a:t>
            </a:r>
          </a:p>
        </p:txBody>
      </p:sp>
      <p:sp>
        <p:nvSpPr>
          <p:cNvPr id="78" name="Rounded Rectangle 77">
            <a:extLst>
              <a:ext uri="{FF2B5EF4-FFF2-40B4-BE49-F238E27FC236}">
                <a16:creationId xmlns:a16="http://schemas.microsoft.com/office/drawing/2014/main" id="{745D5571-48C2-DE4A-803A-C32F1A29595D}"/>
              </a:ext>
            </a:extLst>
          </p:cNvPr>
          <p:cNvSpPr/>
          <p:nvPr/>
        </p:nvSpPr>
        <p:spPr>
          <a:xfrm>
            <a:off x="134880" y="3640247"/>
            <a:ext cx="1761051" cy="503924"/>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cap="small" dirty="0">
                <a:solidFill>
                  <a:schemeClr val="accent3">
                    <a:lumMod val="75000"/>
                  </a:schemeClr>
                </a:solidFill>
              </a:rPr>
              <a:t>Storage</a:t>
            </a:r>
          </a:p>
        </p:txBody>
      </p:sp>
      <p:sp>
        <p:nvSpPr>
          <p:cNvPr id="79" name="Rounded Rectangle 78">
            <a:extLst>
              <a:ext uri="{FF2B5EF4-FFF2-40B4-BE49-F238E27FC236}">
                <a16:creationId xmlns:a16="http://schemas.microsoft.com/office/drawing/2014/main" id="{A76B5503-D6AC-A044-840B-E32E0D81C9C9}"/>
              </a:ext>
            </a:extLst>
          </p:cNvPr>
          <p:cNvSpPr/>
          <p:nvPr/>
        </p:nvSpPr>
        <p:spPr>
          <a:xfrm>
            <a:off x="134963" y="3083070"/>
            <a:ext cx="1761051" cy="503924"/>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cap="small">
                <a:solidFill>
                  <a:schemeClr val="accent3">
                    <a:lumMod val="75000"/>
                  </a:schemeClr>
                </a:solidFill>
              </a:rPr>
              <a:t>Compute</a:t>
            </a:r>
          </a:p>
        </p:txBody>
      </p:sp>
      <p:grpSp>
        <p:nvGrpSpPr>
          <p:cNvPr id="186" name="Group 185">
            <a:extLst>
              <a:ext uri="{FF2B5EF4-FFF2-40B4-BE49-F238E27FC236}">
                <a16:creationId xmlns:a16="http://schemas.microsoft.com/office/drawing/2014/main" id="{4FF6155C-748D-C546-9384-6ADBC0FABE28}"/>
              </a:ext>
            </a:extLst>
          </p:cNvPr>
          <p:cNvGrpSpPr/>
          <p:nvPr/>
        </p:nvGrpSpPr>
        <p:grpSpPr>
          <a:xfrm>
            <a:off x="5403277" y="3627126"/>
            <a:ext cx="766519" cy="503924"/>
            <a:chOff x="5403277" y="3627126"/>
            <a:chExt cx="766519" cy="503924"/>
          </a:xfrm>
        </p:grpSpPr>
        <p:sp>
          <p:nvSpPr>
            <p:cNvPr id="35" name="Rounded Rectangle 34">
              <a:extLst>
                <a:ext uri="{FF2B5EF4-FFF2-40B4-BE49-F238E27FC236}">
                  <a16:creationId xmlns:a16="http://schemas.microsoft.com/office/drawing/2014/main" id="{F9D56BBA-68EF-2140-B790-A68804772336}"/>
                </a:ext>
              </a:extLst>
            </p:cNvPr>
            <p:cNvSpPr/>
            <p:nvPr/>
          </p:nvSpPr>
          <p:spPr>
            <a:xfrm>
              <a:off x="5403277" y="3627126"/>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14350C58-50EB-DA4C-923B-90961AB468E1}"/>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484690" y="3791166"/>
              <a:ext cx="587047" cy="175844"/>
            </a:xfrm>
            <a:prstGeom prst="rect">
              <a:avLst/>
            </a:prstGeom>
            <a:effectLst/>
          </p:spPr>
        </p:pic>
      </p:grpSp>
      <p:pic>
        <p:nvPicPr>
          <p:cNvPr id="81" name="Picture 80">
            <a:extLst>
              <a:ext uri="{FF2B5EF4-FFF2-40B4-BE49-F238E27FC236}">
                <a16:creationId xmlns:a16="http://schemas.microsoft.com/office/drawing/2014/main" id="{465D8924-07E9-104D-A895-834DF4AEDDCD}"/>
              </a:ext>
            </a:extLst>
          </p:cNvPr>
          <p:cNvPicPr>
            <a:picLocks noChangeAspect="1"/>
          </p:cNvPicPr>
          <p:nvPr/>
        </p:nvPicPr>
        <p:blipFill>
          <a:blip r:embed="rId14" cstate="print">
            <a:biLevel thresh="75000"/>
            <a:extLst>
              <a:ext uri="{28A0092B-C50C-407E-A947-70E740481C1C}">
                <a14:useLocalDpi xmlns:a14="http://schemas.microsoft.com/office/drawing/2010/main"/>
              </a:ext>
            </a:extLst>
          </a:blip>
          <a:stretch>
            <a:fillRect/>
          </a:stretch>
        </p:blipFill>
        <p:spPr>
          <a:xfrm>
            <a:off x="3771648" y="5531474"/>
            <a:ext cx="643361" cy="102937"/>
          </a:xfrm>
          <a:prstGeom prst="rect">
            <a:avLst/>
          </a:prstGeom>
          <a:effectLst/>
        </p:spPr>
      </p:pic>
      <p:grpSp>
        <p:nvGrpSpPr>
          <p:cNvPr id="174" name="Group 173">
            <a:extLst>
              <a:ext uri="{FF2B5EF4-FFF2-40B4-BE49-F238E27FC236}">
                <a16:creationId xmlns:a16="http://schemas.microsoft.com/office/drawing/2014/main" id="{60354A6E-7501-FB47-A0B6-050086F7AF5A}"/>
              </a:ext>
            </a:extLst>
          </p:cNvPr>
          <p:cNvGrpSpPr/>
          <p:nvPr/>
        </p:nvGrpSpPr>
        <p:grpSpPr>
          <a:xfrm>
            <a:off x="5412101" y="3076143"/>
            <a:ext cx="766519" cy="503924"/>
            <a:chOff x="5412101" y="3076143"/>
            <a:chExt cx="766519" cy="503924"/>
          </a:xfrm>
        </p:grpSpPr>
        <p:sp>
          <p:nvSpPr>
            <p:cNvPr id="7" name="Rounded Rectangle 6">
              <a:extLst>
                <a:ext uri="{FF2B5EF4-FFF2-40B4-BE49-F238E27FC236}">
                  <a16:creationId xmlns:a16="http://schemas.microsoft.com/office/drawing/2014/main" id="{A23AA6A8-0F69-6B48-BB6D-90814CC59CC9}"/>
                </a:ext>
              </a:extLst>
            </p:cNvPr>
            <p:cNvSpPr/>
            <p:nvPr/>
          </p:nvSpPr>
          <p:spPr>
            <a:xfrm>
              <a:off x="5412101" y="3076143"/>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A picture containing clock&#10;&#10;Description automatically generated">
              <a:extLst>
                <a:ext uri="{FF2B5EF4-FFF2-40B4-BE49-F238E27FC236}">
                  <a16:creationId xmlns:a16="http://schemas.microsoft.com/office/drawing/2014/main" id="{459586B2-ADC0-2E42-8BF4-D9BB233A178B}"/>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508315" y="3177830"/>
              <a:ext cx="574087" cy="166485"/>
            </a:xfrm>
            <a:prstGeom prst="rect">
              <a:avLst/>
            </a:prstGeom>
            <a:effectLst/>
          </p:spPr>
        </p:pic>
        <p:sp>
          <p:nvSpPr>
            <p:cNvPr id="82" name="TextBox 81">
              <a:extLst>
                <a:ext uri="{FF2B5EF4-FFF2-40B4-BE49-F238E27FC236}">
                  <a16:creationId xmlns:a16="http://schemas.microsoft.com/office/drawing/2014/main" id="{A6AE6902-3715-4544-A0A0-C74331F13DEA}"/>
                </a:ext>
              </a:extLst>
            </p:cNvPr>
            <p:cNvSpPr txBox="1"/>
            <p:nvPr/>
          </p:nvSpPr>
          <p:spPr>
            <a:xfrm>
              <a:off x="5475980" y="3372513"/>
              <a:ext cx="647933" cy="174343"/>
            </a:xfrm>
            <a:prstGeom prst="rect">
              <a:avLst/>
            </a:prstGeom>
            <a:noFill/>
            <a:effectLst/>
          </p:spPr>
          <p:txBody>
            <a:bodyPr wrap="none" rtlCol="0">
              <a:spAutoFit/>
            </a:bodyPr>
            <a:lstStyle/>
            <a:p>
              <a:pPr algn="ctr"/>
              <a:r>
                <a:rPr lang="en-US" sz="533" dirty="0">
                  <a:solidFill>
                    <a:schemeClr val="bg1">
                      <a:lumMod val="50000"/>
                    </a:schemeClr>
                  </a:solidFill>
                </a:rPr>
                <a:t>Virtual Machine</a:t>
              </a:r>
              <a:endParaRPr lang="en-US" sz="400" dirty="0">
                <a:solidFill>
                  <a:schemeClr val="bg1">
                    <a:lumMod val="50000"/>
                  </a:schemeClr>
                </a:solidFill>
              </a:endParaRPr>
            </a:p>
          </p:txBody>
        </p:sp>
      </p:grpSp>
      <p:grpSp>
        <p:nvGrpSpPr>
          <p:cNvPr id="83" name="Group 82">
            <a:extLst>
              <a:ext uri="{FF2B5EF4-FFF2-40B4-BE49-F238E27FC236}">
                <a16:creationId xmlns:a16="http://schemas.microsoft.com/office/drawing/2014/main" id="{A6985BFB-C1CA-9443-AE3B-CDB8BADA0CEB}"/>
              </a:ext>
            </a:extLst>
          </p:cNvPr>
          <p:cNvGrpSpPr/>
          <p:nvPr/>
        </p:nvGrpSpPr>
        <p:grpSpPr>
          <a:xfrm>
            <a:off x="5444623" y="1932777"/>
            <a:ext cx="766519" cy="503924"/>
            <a:chOff x="4061163" y="1510273"/>
            <a:chExt cx="574889" cy="377943"/>
          </a:xfrm>
        </p:grpSpPr>
        <p:sp>
          <p:nvSpPr>
            <p:cNvPr id="84" name="Rounded Rectangle 83">
              <a:extLst>
                <a:ext uri="{FF2B5EF4-FFF2-40B4-BE49-F238E27FC236}">
                  <a16:creationId xmlns:a16="http://schemas.microsoft.com/office/drawing/2014/main" id="{E9DCCADC-A7FD-AF45-A48E-1188872CE089}"/>
                </a:ext>
              </a:extLst>
            </p:cNvPr>
            <p:cNvSpPr/>
            <p:nvPr/>
          </p:nvSpPr>
          <p:spPr>
            <a:xfrm>
              <a:off x="4061163" y="1510273"/>
              <a:ext cx="574889" cy="377943"/>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descr="A picture containing drawing&#10;&#10;Description automatically generated">
              <a:extLst>
                <a:ext uri="{FF2B5EF4-FFF2-40B4-BE49-F238E27FC236}">
                  <a16:creationId xmlns:a16="http://schemas.microsoft.com/office/drawing/2014/main" id="{F0D6B937-B316-FA49-8545-A92FD8BC5FB7}"/>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4295323" y="1568593"/>
              <a:ext cx="164591" cy="164591"/>
            </a:xfrm>
            <a:prstGeom prst="rect">
              <a:avLst/>
            </a:prstGeom>
            <a:effectLst/>
          </p:spPr>
        </p:pic>
        <p:sp>
          <p:nvSpPr>
            <p:cNvPr id="86" name="TextBox 85">
              <a:extLst>
                <a:ext uri="{FF2B5EF4-FFF2-40B4-BE49-F238E27FC236}">
                  <a16:creationId xmlns:a16="http://schemas.microsoft.com/office/drawing/2014/main" id="{73F20C80-1C16-D042-9594-B7D18ECF5D65}"/>
                </a:ext>
              </a:extLst>
            </p:cNvPr>
            <p:cNvSpPr txBox="1"/>
            <p:nvPr/>
          </p:nvSpPr>
          <p:spPr>
            <a:xfrm>
              <a:off x="4131746" y="1673182"/>
              <a:ext cx="451085" cy="192264"/>
            </a:xfrm>
            <a:prstGeom prst="rect">
              <a:avLst/>
            </a:prstGeom>
            <a:noFill/>
            <a:effectLst/>
          </p:spPr>
          <p:txBody>
            <a:bodyPr wrap="none" rtlCol="0">
              <a:spAutoFit/>
            </a:bodyPr>
            <a:lstStyle/>
            <a:p>
              <a:pPr algn="ctr"/>
              <a:r>
                <a:rPr lang="en-US" sz="533" dirty="0">
                  <a:solidFill>
                    <a:schemeClr val="bg1">
                      <a:lumMod val="50000"/>
                    </a:schemeClr>
                  </a:solidFill>
                </a:rPr>
                <a:t>Azure</a:t>
              </a:r>
            </a:p>
            <a:p>
              <a:pPr algn="ctr"/>
              <a:r>
                <a:rPr lang="en-US" sz="533" dirty="0">
                  <a:solidFill>
                    <a:schemeClr val="bg1">
                      <a:lumMod val="50000"/>
                    </a:schemeClr>
                  </a:solidFill>
                </a:rPr>
                <a:t>SQL Database</a:t>
              </a:r>
              <a:endParaRPr lang="en-US" sz="400" dirty="0">
                <a:solidFill>
                  <a:schemeClr val="bg1">
                    <a:lumMod val="50000"/>
                  </a:schemeClr>
                </a:solidFill>
              </a:endParaRPr>
            </a:p>
          </p:txBody>
        </p:sp>
      </p:grpSp>
      <p:grpSp>
        <p:nvGrpSpPr>
          <p:cNvPr id="87" name="Group 86">
            <a:extLst>
              <a:ext uri="{FF2B5EF4-FFF2-40B4-BE49-F238E27FC236}">
                <a16:creationId xmlns:a16="http://schemas.microsoft.com/office/drawing/2014/main" id="{7F23E57A-5FB5-6D42-B9AD-E637906EF13E}"/>
              </a:ext>
            </a:extLst>
          </p:cNvPr>
          <p:cNvGrpSpPr/>
          <p:nvPr/>
        </p:nvGrpSpPr>
        <p:grpSpPr>
          <a:xfrm>
            <a:off x="4589628" y="1930773"/>
            <a:ext cx="766518" cy="503924"/>
            <a:chOff x="3419918" y="1508769"/>
            <a:chExt cx="574889" cy="377943"/>
          </a:xfrm>
        </p:grpSpPr>
        <p:sp>
          <p:nvSpPr>
            <p:cNvPr id="88" name="Rounded Rectangle 87">
              <a:extLst>
                <a:ext uri="{FF2B5EF4-FFF2-40B4-BE49-F238E27FC236}">
                  <a16:creationId xmlns:a16="http://schemas.microsoft.com/office/drawing/2014/main" id="{CCC26BCB-34D8-0E4A-9A15-D25177086E61}"/>
                </a:ext>
              </a:extLst>
            </p:cNvPr>
            <p:cNvSpPr/>
            <p:nvPr/>
          </p:nvSpPr>
          <p:spPr>
            <a:xfrm>
              <a:off x="3419918" y="1508769"/>
              <a:ext cx="574889" cy="377943"/>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descr="A close up of a logo&#10;&#10;Description automatically generated">
              <a:extLst>
                <a:ext uri="{FF2B5EF4-FFF2-40B4-BE49-F238E27FC236}">
                  <a16:creationId xmlns:a16="http://schemas.microsoft.com/office/drawing/2014/main" id="{3137C71E-C2E9-324C-87FC-22228741958E}"/>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3586600" y="1526683"/>
              <a:ext cx="241525" cy="241525"/>
            </a:xfrm>
            <a:prstGeom prst="rect">
              <a:avLst/>
            </a:prstGeom>
            <a:effectLst/>
          </p:spPr>
        </p:pic>
        <p:sp>
          <p:nvSpPr>
            <p:cNvPr id="90" name="TextBox 89">
              <a:extLst>
                <a:ext uri="{FF2B5EF4-FFF2-40B4-BE49-F238E27FC236}">
                  <a16:creationId xmlns:a16="http://schemas.microsoft.com/office/drawing/2014/main" id="{A514DA36-02D4-CB4E-8B97-C4F659EAEA19}"/>
                </a:ext>
              </a:extLst>
            </p:cNvPr>
            <p:cNvSpPr txBox="1"/>
            <p:nvPr/>
          </p:nvSpPr>
          <p:spPr>
            <a:xfrm>
              <a:off x="3460426" y="1707460"/>
              <a:ext cx="505187" cy="150041"/>
            </a:xfrm>
            <a:prstGeom prst="rect">
              <a:avLst/>
            </a:prstGeom>
            <a:noFill/>
            <a:effectLst/>
          </p:spPr>
          <p:txBody>
            <a:bodyPr wrap="none" rtlCol="0">
              <a:spAutoFit/>
            </a:bodyPr>
            <a:lstStyle/>
            <a:p>
              <a:pPr algn="ctr"/>
              <a:r>
                <a:rPr lang="en-US" sz="700" dirty="0">
                  <a:solidFill>
                    <a:schemeClr val="bg1">
                      <a:lumMod val="50000"/>
                    </a:schemeClr>
                  </a:solidFill>
                </a:rPr>
                <a:t>Amazon </a:t>
              </a:r>
              <a:r>
                <a:rPr lang="en-US" sz="600" dirty="0">
                  <a:solidFill>
                    <a:schemeClr val="bg1">
                      <a:lumMod val="50000"/>
                    </a:schemeClr>
                  </a:solidFill>
                </a:rPr>
                <a:t>RDS</a:t>
              </a:r>
              <a:endParaRPr lang="en-US" sz="500" dirty="0">
                <a:solidFill>
                  <a:schemeClr val="bg1">
                    <a:lumMod val="50000"/>
                  </a:schemeClr>
                </a:solidFill>
              </a:endParaRPr>
            </a:p>
          </p:txBody>
        </p:sp>
      </p:grpSp>
      <p:grpSp>
        <p:nvGrpSpPr>
          <p:cNvPr id="92" name="Group 91">
            <a:extLst>
              <a:ext uri="{FF2B5EF4-FFF2-40B4-BE49-F238E27FC236}">
                <a16:creationId xmlns:a16="http://schemas.microsoft.com/office/drawing/2014/main" id="{42374EFC-B5F9-3841-9D9A-5F4C8338FAF3}"/>
              </a:ext>
            </a:extLst>
          </p:cNvPr>
          <p:cNvGrpSpPr/>
          <p:nvPr/>
        </p:nvGrpSpPr>
        <p:grpSpPr>
          <a:xfrm>
            <a:off x="7958409" y="422219"/>
            <a:ext cx="766519" cy="503924"/>
            <a:chOff x="5352566" y="609361"/>
            <a:chExt cx="574889" cy="377943"/>
          </a:xfrm>
        </p:grpSpPr>
        <p:sp>
          <p:nvSpPr>
            <p:cNvPr id="93" name="Rounded Rectangle 92">
              <a:extLst>
                <a:ext uri="{FF2B5EF4-FFF2-40B4-BE49-F238E27FC236}">
                  <a16:creationId xmlns:a16="http://schemas.microsoft.com/office/drawing/2014/main" id="{141C4BB6-6FD8-DA4D-ADE8-61229CBEDD5C}"/>
                </a:ext>
              </a:extLst>
            </p:cNvPr>
            <p:cNvSpPr/>
            <p:nvPr/>
          </p:nvSpPr>
          <p:spPr>
            <a:xfrm>
              <a:off x="5352566" y="609361"/>
              <a:ext cx="574889" cy="377943"/>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38D8D419-C7B0-1845-8ECA-3F39458990B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5457610" y="703366"/>
              <a:ext cx="345022" cy="187298"/>
            </a:xfrm>
            <a:prstGeom prst="rect">
              <a:avLst/>
            </a:prstGeom>
            <a:effectLst/>
          </p:spPr>
        </p:pic>
      </p:grpSp>
      <p:grpSp>
        <p:nvGrpSpPr>
          <p:cNvPr id="185" name="Group 184">
            <a:extLst>
              <a:ext uri="{FF2B5EF4-FFF2-40B4-BE49-F238E27FC236}">
                <a16:creationId xmlns:a16="http://schemas.microsoft.com/office/drawing/2014/main" id="{6B2A1D26-0C36-FC4C-AB1B-4EE1C4E39E8A}"/>
              </a:ext>
            </a:extLst>
          </p:cNvPr>
          <p:cNvGrpSpPr/>
          <p:nvPr/>
        </p:nvGrpSpPr>
        <p:grpSpPr>
          <a:xfrm>
            <a:off x="2019554" y="4746547"/>
            <a:ext cx="766519" cy="503924"/>
            <a:chOff x="2019554" y="4746547"/>
            <a:chExt cx="766519" cy="503924"/>
          </a:xfrm>
        </p:grpSpPr>
        <p:sp>
          <p:nvSpPr>
            <p:cNvPr id="11" name="Rounded Rectangle 10">
              <a:extLst>
                <a:ext uri="{FF2B5EF4-FFF2-40B4-BE49-F238E27FC236}">
                  <a16:creationId xmlns:a16="http://schemas.microsoft.com/office/drawing/2014/main" id="{C4B7659B-1A10-404A-A15F-4699D6609924}"/>
                </a:ext>
              </a:extLst>
            </p:cNvPr>
            <p:cNvSpPr/>
            <p:nvPr/>
          </p:nvSpPr>
          <p:spPr>
            <a:xfrm>
              <a:off x="2019554" y="4746547"/>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a:extLst>
                <a:ext uri="{FF2B5EF4-FFF2-40B4-BE49-F238E27FC236}">
                  <a16:creationId xmlns:a16="http://schemas.microsoft.com/office/drawing/2014/main" id="{64EED5B8-A0A9-0145-9C77-8D6C30B0A6FE}"/>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2050853" y="4951236"/>
              <a:ext cx="703921" cy="104376"/>
            </a:xfrm>
            <a:prstGeom prst="rect">
              <a:avLst/>
            </a:prstGeom>
          </p:spPr>
        </p:pic>
      </p:grpSp>
      <p:sp>
        <p:nvSpPr>
          <p:cNvPr id="96" name="Rectangle 95">
            <a:extLst>
              <a:ext uri="{FF2B5EF4-FFF2-40B4-BE49-F238E27FC236}">
                <a16:creationId xmlns:a16="http://schemas.microsoft.com/office/drawing/2014/main" id="{484D2218-15E6-0C49-A1D0-72BCA5E43CAC}"/>
              </a:ext>
            </a:extLst>
          </p:cNvPr>
          <p:cNvSpPr/>
          <p:nvPr/>
        </p:nvSpPr>
        <p:spPr>
          <a:xfrm>
            <a:off x="1855641" y="774065"/>
            <a:ext cx="46180" cy="463489"/>
          </a:xfrm>
          <a:prstGeom prst="rect">
            <a:avLst/>
          </a:prstGeom>
          <a:solidFill>
            <a:schemeClr val="tx1"/>
          </a:solidFill>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97" name="Rectangle 96">
            <a:extLst>
              <a:ext uri="{FF2B5EF4-FFF2-40B4-BE49-F238E27FC236}">
                <a16:creationId xmlns:a16="http://schemas.microsoft.com/office/drawing/2014/main" id="{549B4A25-C932-BD46-BE4C-229F3B0841CC}"/>
              </a:ext>
            </a:extLst>
          </p:cNvPr>
          <p:cNvSpPr/>
          <p:nvPr/>
        </p:nvSpPr>
        <p:spPr>
          <a:xfrm>
            <a:off x="1849563" y="4767060"/>
            <a:ext cx="46180" cy="463489"/>
          </a:xfrm>
          <a:prstGeom prst="rect">
            <a:avLst/>
          </a:prstGeom>
          <a:solidFill>
            <a:schemeClr val="tx1"/>
          </a:solidFill>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98" name="Rectangle 97">
            <a:extLst>
              <a:ext uri="{FF2B5EF4-FFF2-40B4-BE49-F238E27FC236}">
                <a16:creationId xmlns:a16="http://schemas.microsoft.com/office/drawing/2014/main" id="{379BC577-8E80-C94B-90D0-6F4559A4A408}"/>
              </a:ext>
            </a:extLst>
          </p:cNvPr>
          <p:cNvSpPr/>
          <p:nvPr/>
        </p:nvSpPr>
        <p:spPr>
          <a:xfrm>
            <a:off x="1855641" y="1349234"/>
            <a:ext cx="46180" cy="463489"/>
          </a:xfrm>
          <a:prstGeom prst="rect">
            <a:avLst/>
          </a:prstGeom>
          <a:solidFill>
            <a:schemeClr val="tx1"/>
          </a:solidFill>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99" name="Rectangle 98">
            <a:extLst>
              <a:ext uri="{FF2B5EF4-FFF2-40B4-BE49-F238E27FC236}">
                <a16:creationId xmlns:a16="http://schemas.microsoft.com/office/drawing/2014/main" id="{26331A77-1011-FC49-A467-E7259F575577}"/>
              </a:ext>
            </a:extLst>
          </p:cNvPr>
          <p:cNvSpPr/>
          <p:nvPr/>
        </p:nvSpPr>
        <p:spPr>
          <a:xfrm>
            <a:off x="1855814" y="1951618"/>
            <a:ext cx="46180" cy="463489"/>
          </a:xfrm>
          <a:prstGeom prst="rect">
            <a:avLst/>
          </a:prstGeom>
          <a:solidFill>
            <a:schemeClr val="tx1"/>
          </a:solidFill>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00" name="Rectangle 99">
            <a:extLst>
              <a:ext uri="{FF2B5EF4-FFF2-40B4-BE49-F238E27FC236}">
                <a16:creationId xmlns:a16="http://schemas.microsoft.com/office/drawing/2014/main" id="{9A52BB24-E562-9141-B571-913946065476}"/>
              </a:ext>
            </a:extLst>
          </p:cNvPr>
          <p:cNvSpPr/>
          <p:nvPr/>
        </p:nvSpPr>
        <p:spPr>
          <a:xfrm>
            <a:off x="1855814" y="2534281"/>
            <a:ext cx="46180" cy="463489"/>
          </a:xfrm>
          <a:prstGeom prst="rect">
            <a:avLst/>
          </a:prstGeom>
          <a:solidFill>
            <a:schemeClr val="tx1"/>
          </a:solidFill>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01" name="Rectangle 100">
            <a:extLst>
              <a:ext uri="{FF2B5EF4-FFF2-40B4-BE49-F238E27FC236}">
                <a16:creationId xmlns:a16="http://schemas.microsoft.com/office/drawing/2014/main" id="{6F6664F8-32D0-064B-BBA2-C8662D927424}"/>
              </a:ext>
            </a:extLst>
          </p:cNvPr>
          <p:cNvSpPr/>
          <p:nvPr/>
        </p:nvSpPr>
        <p:spPr>
          <a:xfrm>
            <a:off x="1855814" y="5337570"/>
            <a:ext cx="46180" cy="463489"/>
          </a:xfrm>
          <a:prstGeom prst="rect">
            <a:avLst/>
          </a:prstGeom>
          <a:solidFill>
            <a:schemeClr val="tx1"/>
          </a:solidFill>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02" name="Rectangle 101">
            <a:extLst>
              <a:ext uri="{FF2B5EF4-FFF2-40B4-BE49-F238E27FC236}">
                <a16:creationId xmlns:a16="http://schemas.microsoft.com/office/drawing/2014/main" id="{70E06993-5186-8543-B08D-D4C429572822}"/>
              </a:ext>
            </a:extLst>
          </p:cNvPr>
          <p:cNvSpPr/>
          <p:nvPr/>
        </p:nvSpPr>
        <p:spPr>
          <a:xfrm>
            <a:off x="1855814" y="4236277"/>
            <a:ext cx="46180" cy="463489"/>
          </a:xfrm>
          <a:prstGeom prst="rect">
            <a:avLst/>
          </a:prstGeom>
          <a:solidFill>
            <a:schemeClr val="tx1"/>
          </a:solidFill>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03" name="Rectangle 102">
            <a:extLst>
              <a:ext uri="{FF2B5EF4-FFF2-40B4-BE49-F238E27FC236}">
                <a16:creationId xmlns:a16="http://schemas.microsoft.com/office/drawing/2014/main" id="{B5E8BB4F-A046-524E-918C-D89B8007D53A}"/>
              </a:ext>
            </a:extLst>
          </p:cNvPr>
          <p:cNvSpPr/>
          <p:nvPr/>
        </p:nvSpPr>
        <p:spPr>
          <a:xfrm>
            <a:off x="1855814" y="3663897"/>
            <a:ext cx="46180" cy="463489"/>
          </a:xfrm>
          <a:prstGeom prst="rect">
            <a:avLst/>
          </a:prstGeom>
          <a:solidFill>
            <a:schemeClr val="tx1"/>
          </a:solidFill>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04" name="Rectangle 103">
            <a:extLst>
              <a:ext uri="{FF2B5EF4-FFF2-40B4-BE49-F238E27FC236}">
                <a16:creationId xmlns:a16="http://schemas.microsoft.com/office/drawing/2014/main" id="{5A9C222C-6A4F-F241-A9D8-52941E10B20B}"/>
              </a:ext>
            </a:extLst>
          </p:cNvPr>
          <p:cNvSpPr/>
          <p:nvPr/>
        </p:nvSpPr>
        <p:spPr>
          <a:xfrm>
            <a:off x="1856193" y="3100884"/>
            <a:ext cx="46180" cy="463489"/>
          </a:xfrm>
          <a:prstGeom prst="rect">
            <a:avLst/>
          </a:prstGeom>
          <a:solidFill>
            <a:schemeClr val="tx1"/>
          </a:solidFill>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05" name="Rounded Rectangle 104">
            <a:extLst>
              <a:ext uri="{FF2B5EF4-FFF2-40B4-BE49-F238E27FC236}">
                <a16:creationId xmlns:a16="http://schemas.microsoft.com/office/drawing/2014/main" id="{2887FCF7-D539-6649-BDAA-DB709226C90F}"/>
              </a:ext>
            </a:extLst>
          </p:cNvPr>
          <p:cNvSpPr/>
          <p:nvPr/>
        </p:nvSpPr>
        <p:spPr>
          <a:xfrm>
            <a:off x="4563965" y="4739539"/>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ounded Rectangle 105">
            <a:extLst>
              <a:ext uri="{FF2B5EF4-FFF2-40B4-BE49-F238E27FC236}">
                <a16:creationId xmlns:a16="http://schemas.microsoft.com/office/drawing/2014/main" id="{AD812E02-AEF8-E543-A470-948A4CF5CE64}"/>
              </a:ext>
            </a:extLst>
          </p:cNvPr>
          <p:cNvSpPr/>
          <p:nvPr/>
        </p:nvSpPr>
        <p:spPr>
          <a:xfrm>
            <a:off x="5421561" y="4739539"/>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ounded Rectangle 106">
            <a:extLst>
              <a:ext uri="{FF2B5EF4-FFF2-40B4-BE49-F238E27FC236}">
                <a16:creationId xmlns:a16="http://schemas.microsoft.com/office/drawing/2014/main" id="{0A4FEDE2-3E0E-FC4F-BE20-EACAE1860664}"/>
              </a:ext>
            </a:extLst>
          </p:cNvPr>
          <p:cNvSpPr/>
          <p:nvPr/>
        </p:nvSpPr>
        <p:spPr>
          <a:xfrm>
            <a:off x="6281155" y="4735981"/>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descr="A picture containing clock&#10;&#10;Description automatically generated">
            <a:extLst>
              <a:ext uri="{FF2B5EF4-FFF2-40B4-BE49-F238E27FC236}">
                <a16:creationId xmlns:a16="http://schemas.microsoft.com/office/drawing/2014/main" id="{B48DF9A8-4129-2043-A12B-EB276BC6D171}"/>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8064613" y="3739030"/>
            <a:ext cx="574087" cy="166485"/>
          </a:xfrm>
          <a:prstGeom prst="rect">
            <a:avLst/>
          </a:prstGeom>
          <a:ln>
            <a:noFill/>
          </a:ln>
          <a:effectLst/>
        </p:spPr>
      </p:pic>
      <p:sp>
        <p:nvSpPr>
          <p:cNvPr id="109" name="TextBox 108">
            <a:extLst>
              <a:ext uri="{FF2B5EF4-FFF2-40B4-BE49-F238E27FC236}">
                <a16:creationId xmlns:a16="http://schemas.microsoft.com/office/drawing/2014/main" id="{916B2F82-5734-2E4E-AB9F-1B0AD87A7320}"/>
              </a:ext>
            </a:extLst>
          </p:cNvPr>
          <p:cNvSpPr txBox="1"/>
          <p:nvPr/>
        </p:nvSpPr>
        <p:spPr>
          <a:xfrm>
            <a:off x="8071772" y="3920121"/>
            <a:ext cx="559769" cy="174343"/>
          </a:xfrm>
          <a:prstGeom prst="rect">
            <a:avLst/>
          </a:prstGeom>
          <a:noFill/>
          <a:ln>
            <a:noFill/>
          </a:ln>
          <a:effectLst/>
        </p:spPr>
        <p:txBody>
          <a:bodyPr wrap="none" rtlCol="0">
            <a:spAutoFit/>
          </a:bodyPr>
          <a:lstStyle/>
          <a:p>
            <a:pPr algn="ctr"/>
            <a:r>
              <a:rPr lang="en-US" sz="533" dirty="0">
                <a:solidFill>
                  <a:schemeClr val="bg1">
                    <a:lumMod val="50000"/>
                  </a:schemeClr>
                </a:solidFill>
              </a:rPr>
              <a:t>Disk Storage</a:t>
            </a:r>
            <a:endParaRPr lang="en-US" sz="400" dirty="0">
              <a:solidFill>
                <a:schemeClr val="bg1">
                  <a:lumMod val="50000"/>
                </a:schemeClr>
              </a:solidFill>
            </a:endParaRPr>
          </a:p>
        </p:txBody>
      </p:sp>
      <p:pic>
        <p:nvPicPr>
          <p:cNvPr id="110" name="Picture 109" descr="A picture containing clock&#10;&#10;Description automatically generated">
            <a:extLst>
              <a:ext uri="{FF2B5EF4-FFF2-40B4-BE49-F238E27FC236}">
                <a16:creationId xmlns:a16="http://schemas.microsoft.com/office/drawing/2014/main" id="{ED191052-A2F6-AE4E-9481-EE1099B35187}"/>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343825" y="3172118"/>
            <a:ext cx="574087" cy="166485"/>
          </a:xfrm>
          <a:prstGeom prst="rect">
            <a:avLst/>
          </a:prstGeom>
          <a:effectLst/>
        </p:spPr>
      </p:pic>
      <p:sp>
        <p:nvSpPr>
          <p:cNvPr id="111" name="TextBox 110">
            <a:extLst>
              <a:ext uri="{FF2B5EF4-FFF2-40B4-BE49-F238E27FC236}">
                <a16:creationId xmlns:a16="http://schemas.microsoft.com/office/drawing/2014/main" id="{7BC42256-4061-FF48-A276-33E2BB94AD64}"/>
              </a:ext>
            </a:extLst>
          </p:cNvPr>
          <p:cNvSpPr txBox="1"/>
          <p:nvPr/>
        </p:nvSpPr>
        <p:spPr>
          <a:xfrm>
            <a:off x="6389237" y="3372513"/>
            <a:ext cx="492443" cy="174343"/>
          </a:xfrm>
          <a:prstGeom prst="rect">
            <a:avLst/>
          </a:prstGeom>
          <a:noFill/>
          <a:effectLst/>
        </p:spPr>
        <p:txBody>
          <a:bodyPr wrap="none" rtlCol="0">
            <a:spAutoFit/>
          </a:bodyPr>
          <a:lstStyle/>
          <a:p>
            <a:pPr algn="ctr"/>
            <a:r>
              <a:rPr lang="en-US" sz="533" dirty="0">
                <a:solidFill>
                  <a:schemeClr val="bg1">
                    <a:lumMod val="50000"/>
                  </a:schemeClr>
                </a:solidFill>
              </a:rPr>
              <a:t>Scale Sets</a:t>
            </a:r>
            <a:endParaRPr lang="en-US" sz="400" dirty="0">
              <a:solidFill>
                <a:schemeClr val="bg1">
                  <a:lumMod val="50000"/>
                </a:schemeClr>
              </a:solidFill>
            </a:endParaRPr>
          </a:p>
        </p:txBody>
      </p:sp>
      <p:pic>
        <p:nvPicPr>
          <p:cNvPr id="112" name="Picture 111" descr="A close up of a logo&#10;&#10;Description automatically generated">
            <a:extLst>
              <a:ext uri="{FF2B5EF4-FFF2-40B4-BE49-F238E27FC236}">
                <a16:creationId xmlns:a16="http://schemas.microsoft.com/office/drawing/2014/main" id="{7397E309-8DFB-F248-A238-1DA73E32436E}"/>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7310386" y="3722241"/>
            <a:ext cx="345445" cy="207267"/>
          </a:xfrm>
          <a:prstGeom prst="rect">
            <a:avLst/>
          </a:prstGeom>
          <a:effectLst/>
        </p:spPr>
      </p:pic>
      <p:sp>
        <p:nvSpPr>
          <p:cNvPr id="113" name="TextBox 112">
            <a:extLst>
              <a:ext uri="{FF2B5EF4-FFF2-40B4-BE49-F238E27FC236}">
                <a16:creationId xmlns:a16="http://schemas.microsoft.com/office/drawing/2014/main" id="{4D221AA4-FBC0-E34E-AC40-37CAACBFCB20}"/>
              </a:ext>
            </a:extLst>
          </p:cNvPr>
          <p:cNvSpPr txBox="1"/>
          <p:nvPr/>
        </p:nvSpPr>
        <p:spPr>
          <a:xfrm>
            <a:off x="7123462" y="3914174"/>
            <a:ext cx="737701" cy="174343"/>
          </a:xfrm>
          <a:prstGeom prst="rect">
            <a:avLst/>
          </a:prstGeom>
          <a:noFill/>
          <a:effectLst/>
        </p:spPr>
        <p:txBody>
          <a:bodyPr wrap="none" rtlCol="0">
            <a:spAutoFit/>
          </a:bodyPr>
          <a:lstStyle/>
          <a:p>
            <a:pPr algn="ctr"/>
            <a:r>
              <a:rPr lang="en-US" sz="533" dirty="0">
                <a:solidFill>
                  <a:schemeClr val="bg1">
                    <a:lumMod val="50000"/>
                  </a:schemeClr>
                </a:solidFill>
              </a:rPr>
              <a:t>Elastic Block Store</a:t>
            </a:r>
            <a:endParaRPr lang="en-US" sz="400" dirty="0">
              <a:solidFill>
                <a:schemeClr val="bg1">
                  <a:lumMod val="50000"/>
                </a:schemeClr>
              </a:solidFill>
            </a:endParaRPr>
          </a:p>
        </p:txBody>
      </p:sp>
      <p:grpSp>
        <p:nvGrpSpPr>
          <p:cNvPr id="175" name="Group 174">
            <a:extLst>
              <a:ext uri="{FF2B5EF4-FFF2-40B4-BE49-F238E27FC236}">
                <a16:creationId xmlns:a16="http://schemas.microsoft.com/office/drawing/2014/main" id="{2D590BB9-B157-A04E-9AAF-F7D07D6C860E}"/>
              </a:ext>
            </a:extLst>
          </p:cNvPr>
          <p:cNvGrpSpPr/>
          <p:nvPr/>
        </p:nvGrpSpPr>
        <p:grpSpPr>
          <a:xfrm>
            <a:off x="3668449" y="3083070"/>
            <a:ext cx="853119" cy="503924"/>
            <a:chOff x="3668449" y="3083070"/>
            <a:chExt cx="853119" cy="503924"/>
          </a:xfrm>
        </p:grpSpPr>
        <p:sp>
          <p:nvSpPr>
            <p:cNvPr id="5" name="Rounded Rectangle 4">
              <a:extLst>
                <a:ext uri="{FF2B5EF4-FFF2-40B4-BE49-F238E27FC236}">
                  <a16:creationId xmlns:a16="http://schemas.microsoft.com/office/drawing/2014/main" id="{E4DA9677-67A3-E34B-BFA3-A8B8DA6401C9}"/>
                </a:ext>
              </a:extLst>
            </p:cNvPr>
            <p:cNvSpPr/>
            <p:nvPr/>
          </p:nvSpPr>
          <p:spPr>
            <a:xfrm>
              <a:off x="3710151" y="3083070"/>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Picture 113" descr="A close up of a logo&#10;&#10;Description automatically generated">
              <a:extLst>
                <a:ext uri="{FF2B5EF4-FFF2-40B4-BE49-F238E27FC236}">
                  <a16:creationId xmlns:a16="http://schemas.microsoft.com/office/drawing/2014/main" id="{7713C3E0-6EA2-4847-B96D-8796C211A288}"/>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916063" y="3181225"/>
              <a:ext cx="345445" cy="207267"/>
            </a:xfrm>
            <a:prstGeom prst="rect">
              <a:avLst/>
            </a:prstGeom>
            <a:effectLst/>
          </p:spPr>
        </p:pic>
        <p:sp>
          <p:nvSpPr>
            <p:cNvPr id="115" name="TextBox 114">
              <a:extLst>
                <a:ext uri="{FF2B5EF4-FFF2-40B4-BE49-F238E27FC236}">
                  <a16:creationId xmlns:a16="http://schemas.microsoft.com/office/drawing/2014/main" id="{FD4C1E64-F61B-C44E-9793-A8A453CDA4D8}"/>
                </a:ext>
              </a:extLst>
            </p:cNvPr>
            <p:cNvSpPr txBox="1"/>
            <p:nvPr/>
          </p:nvSpPr>
          <p:spPr>
            <a:xfrm>
              <a:off x="3668449" y="3372513"/>
              <a:ext cx="853119" cy="174343"/>
            </a:xfrm>
            <a:prstGeom prst="rect">
              <a:avLst/>
            </a:prstGeom>
            <a:noFill/>
            <a:effectLst/>
          </p:spPr>
          <p:txBody>
            <a:bodyPr wrap="none" rtlCol="0">
              <a:spAutoFit/>
            </a:bodyPr>
            <a:lstStyle/>
            <a:p>
              <a:pPr algn="ctr"/>
              <a:r>
                <a:rPr lang="en-US" sz="533" dirty="0">
                  <a:solidFill>
                    <a:schemeClr val="bg1">
                      <a:lumMod val="50000"/>
                    </a:schemeClr>
                  </a:solidFill>
                </a:rPr>
                <a:t>Elastic Compute (EC2)</a:t>
              </a:r>
              <a:endParaRPr lang="en-US" sz="400" dirty="0">
                <a:solidFill>
                  <a:schemeClr val="bg1">
                    <a:lumMod val="50000"/>
                  </a:schemeClr>
                </a:solidFill>
              </a:endParaRPr>
            </a:p>
          </p:txBody>
        </p:sp>
      </p:grpSp>
      <p:pic>
        <p:nvPicPr>
          <p:cNvPr id="116" name="Picture 115" descr="A close up of a logo&#10;&#10;Description automatically generated">
            <a:extLst>
              <a:ext uri="{FF2B5EF4-FFF2-40B4-BE49-F238E27FC236}">
                <a16:creationId xmlns:a16="http://schemas.microsoft.com/office/drawing/2014/main" id="{22D74B2B-F5D5-884E-827E-99D1B4B347FD}"/>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4765887" y="3174591"/>
            <a:ext cx="345445" cy="207267"/>
          </a:xfrm>
          <a:prstGeom prst="rect">
            <a:avLst/>
          </a:prstGeom>
          <a:effectLst/>
        </p:spPr>
      </p:pic>
      <p:sp>
        <p:nvSpPr>
          <p:cNvPr id="117" name="TextBox 116">
            <a:extLst>
              <a:ext uri="{FF2B5EF4-FFF2-40B4-BE49-F238E27FC236}">
                <a16:creationId xmlns:a16="http://schemas.microsoft.com/office/drawing/2014/main" id="{888CFF83-4597-F346-A400-6292FF3E4C12}"/>
              </a:ext>
            </a:extLst>
          </p:cNvPr>
          <p:cNvSpPr txBox="1"/>
          <p:nvPr/>
        </p:nvSpPr>
        <p:spPr>
          <a:xfrm>
            <a:off x="4560760" y="3372513"/>
            <a:ext cx="768159" cy="174343"/>
          </a:xfrm>
          <a:prstGeom prst="rect">
            <a:avLst/>
          </a:prstGeom>
          <a:noFill/>
          <a:effectLst/>
        </p:spPr>
        <p:txBody>
          <a:bodyPr wrap="none" rtlCol="0">
            <a:spAutoFit/>
          </a:bodyPr>
          <a:lstStyle/>
          <a:p>
            <a:pPr algn="ctr"/>
            <a:r>
              <a:rPr lang="en-US" sz="533" dirty="0">
                <a:solidFill>
                  <a:schemeClr val="bg1">
                    <a:lumMod val="50000"/>
                  </a:schemeClr>
                </a:solidFill>
              </a:rPr>
              <a:t>Scale Groups (ASG)</a:t>
            </a:r>
            <a:endParaRPr lang="en-US" sz="400" dirty="0">
              <a:solidFill>
                <a:schemeClr val="bg1">
                  <a:lumMod val="50000"/>
                </a:schemeClr>
              </a:solidFill>
            </a:endParaRPr>
          </a:p>
        </p:txBody>
      </p:sp>
      <p:pic>
        <p:nvPicPr>
          <p:cNvPr id="118" name="Picture 117" descr="A picture containing clock, drawing, computer&#10;&#10;Description automatically generated">
            <a:extLst>
              <a:ext uri="{FF2B5EF4-FFF2-40B4-BE49-F238E27FC236}">
                <a16:creationId xmlns:a16="http://schemas.microsoft.com/office/drawing/2014/main" id="{F16A957A-D13A-8648-83B4-28C81DC72940}"/>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624799" y="4826700"/>
            <a:ext cx="640915" cy="320457"/>
          </a:xfrm>
          <a:prstGeom prst="rect">
            <a:avLst/>
          </a:prstGeom>
        </p:spPr>
      </p:pic>
      <p:pic>
        <p:nvPicPr>
          <p:cNvPr id="119" name="Picture 118" descr="A close up of a logo&#10;&#10;Description automatically generated">
            <a:extLst>
              <a:ext uri="{FF2B5EF4-FFF2-40B4-BE49-F238E27FC236}">
                <a16:creationId xmlns:a16="http://schemas.microsoft.com/office/drawing/2014/main" id="{A0F3EF2E-3525-3A4B-B8B2-F1368E58C0B7}"/>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5640035" y="4830824"/>
            <a:ext cx="345445" cy="207267"/>
          </a:xfrm>
          <a:prstGeom prst="rect">
            <a:avLst/>
          </a:prstGeom>
          <a:effectLst/>
        </p:spPr>
      </p:pic>
      <p:sp>
        <p:nvSpPr>
          <p:cNvPr id="120" name="TextBox 119">
            <a:extLst>
              <a:ext uri="{FF2B5EF4-FFF2-40B4-BE49-F238E27FC236}">
                <a16:creationId xmlns:a16="http://schemas.microsoft.com/office/drawing/2014/main" id="{3425E862-4781-7746-B437-EA8930C87579}"/>
              </a:ext>
            </a:extLst>
          </p:cNvPr>
          <p:cNvSpPr txBox="1"/>
          <p:nvPr/>
        </p:nvSpPr>
        <p:spPr>
          <a:xfrm>
            <a:off x="5487009" y="5029869"/>
            <a:ext cx="663963" cy="174343"/>
          </a:xfrm>
          <a:prstGeom prst="rect">
            <a:avLst/>
          </a:prstGeom>
          <a:noFill/>
          <a:effectLst/>
        </p:spPr>
        <p:txBody>
          <a:bodyPr wrap="none" rtlCol="0">
            <a:spAutoFit/>
          </a:bodyPr>
          <a:lstStyle/>
          <a:p>
            <a:pPr algn="ctr"/>
            <a:r>
              <a:rPr lang="en-US" sz="533" dirty="0">
                <a:solidFill>
                  <a:schemeClr val="bg1">
                    <a:lumMod val="50000"/>
                  </a:schemeClr>
                </a:solidFill>
              </a:rPr>
              <a:t>CloudFormation</a:t>
            </a:r>
            <a:endParaRPr lang="en-US" sz="400" dirty="0">
              <a:solidFill>
                <a:schemeClr val="bg1">
                  <a:lumMod val="50000"/>
                </a:schemeClr>
              </a:solidFill>
            </a:endParaRPr>
          </a:p>
        </p:txBody>
      </p:sp>
      <p:pic>
        <p:nvPicPr>
          <p:cNvPr id="121" name="Picture 120" descr="A picture containing clock&#10;&#10;Description automatically generated">
            <a:extLst>
              <a:ext uri="{FF2B5EF4-FFF2-40B4-BE49-F238E27FC236}">
                <a16:creationId xmlns:a16="http://schemas.microsoft.com/office/drawing/2014/main" id="{A76D54FD-D5F1-DA49-A3B2-FD179624DE34}"/>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369455" y="4828195"/>
            <a:ext cx="574087" cy="166485"/>
          </a:xfrm>
          <a:prstGeom prst="rect">
            <a:avLst/>
          </a:prstGeom>
          <a:effectLst/>
        </p:spPr>
      </p:pic>
      <p:sp>
        <p:nvSpPr>
          <p:cNvPr id="122" name="TextBox 121">
            <a:extLst>
              <a:ext uri="{FF2B5EF4-FFF2-40B4-BE49-F238E27FC236}">
                <a16:creationId xmlns:a16="http://schemas.microsoft.com/office/drawing/2014/main" id="{A69DC3A2-9C81-4041-9530-CCED70A6C143}"/>
              </a:ext>
            </a:extLst>
          </p:cNvPr>
          <p:cNvSpPr txBox="1"/>
          <p:nvPr/>
        </p:nvSpPr>
        <p:spPr>
          <a:xfrm>
            <a:off x="6225302" y="5029868"/>
            <a:ext cx="874105" cy="174343"/>
          </a:xfrm>
          <a:prstGeom prst="rect">
            <a:avLst/>
          </a:prstGeom>
          <a:noFill/>
          <a:effectLst/>
        </p:spPr>
        <p:txBody>
          <a:bodyPr wrap="square" rtlCol="0">
            <a:spAutoFit/>
          </a:bodyPr>
          <a:lstStyle/>
          <a:p>
            <a:pPr algn="ctr"/>
            <a:r>
              <a:rPr lang="en-US" sz="533" dirty="0">
                <a:solidFill>
                  <a:schemeClr val="bg1">
                    <a:lumMod val="50000"/>
                  </a:schemeClr>
                </a:solidFill>
              </a:rPr>
              <a:t>Resource Manager</a:t>
            </a:r>
            <a:endParaRPr lang="en-US" sz="400" dirty="0">
              <a:solidFill>
                <a:schemeClr val="bg1">
                  <a:lumMod val="50000"/>
                </a:schemeClr>
              </a:solidFill>
            </a:endParaRPr>
          </a:p>
        </p:txBody>
      </p:sp>
      <p:pic>
        <p:nvPicPr>
          <p:cNvPr id="123" name="Graphic 122">
            <a:extLst>
              <a:ext uri="{FF2B5EF4-FFF2-40B4-BE49-F238E27FC236}">
                <a16:creationId xmlns:a16="http://schemas.microsoft.com/office/drawing/2014/main" id="{608C4DAE-B1E6-0C48-9298-C77F4E22DDB9}"/>
              </a:ext>
            </a:extLst>
          </p:cNvPr>
          <p:cNvPicPr>
            <a:picLocks noChangeAspect="1"/>
          </p:cNvPicPr>
          <p:nvPr/>
        </p:nvPicPr>
        <p:blipFill>
          <a:blip r:embed="rId29" cstate="print">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4662585" y="2664463"/>
            <a:ext cx="611729" cy="143936"/>
          </a:xfrm>
          <a:prstGeom prst="rect">
            <a:avLst/>
          </a:prstGeom>
        </p:spPr>
      </p:pic>
      <p:sp>
        <p:nvSpPr>
          <p:cNvPr id="125" name="TextBox 124">
            <a:extLst>
              <a:ext uri="{FF2B5EF4-FFF2-40B4-BE49-F238E27FC236}">
                <a16:creationId xmlns:a16="http://schemas.microsoft.com/office/drawing/2014/main" id="{BC71DA4A-B99A-6A46-A1BC-417566AF71A5}"/>
              </a:ext>
            </a:extLst>
          </p:cNvPr>
          <p:cNvSpPr txBox="1"/>
          <p:nvPr/>
        </p:nvSpPr>
        <p:spPr>
          <a:xfrm>
            <a:off x="4754084" y="2793941"/>
            <a:ext cx="436337" cy="174343"/>
          </a:xfrm>
          <a:prstGeom prst="rect">
            <a:avLst/>
          </a:prstGeom>
          <a:noFill/>
          <a:effectLst/>
        </p:spPr>
        <p:txBody>
          <a:bodyPr wrap="none" rtlCol="0">
            <a:spAutoFit/>
          </a:bodyPr>
          <a:lstStyle/>
          <a:p>
            <a:pPr algn="ctr"/>
            <a:r>
              <a:rPr lang="en-US" sz="533" dirty="0">
                <a:solidFill>
                  <a:schemeClr val="bg1">
                    <a:lumMod val="50000"/>
                  </a:schemeClr>
                </a:solidFill>
              </a:rPr>
              <a:t>RHEV-M</a:t>
            </a:r>
            <a:endParaRPr lang="en-US" sz="400" dirty="0">
              <a:solidFill>
                <a:schemeClr val="bg1">
                  <a:lumMod val="50000"/>
                </a:schemeClr>
              </a:solidFill>
            </a:endParaRPr>
          </a:p>
        </p:txBody>
      </p:sp>
      <p:grpSp>
        <p:nvGrpSpPr>
          <p:cNvPr id="126" name="Group 125">
            <a:extLst>
              <a:ext uri="{FF2B5EF4-FFF2-40B4-BE49-F238E27FC236}">
                <a16:creationId xmlns:a16="http://schemas.microsoft.com/office/drawing/2014/main" id="{B2A322B6-A209-1F4B-915D-78513A2D5D94}"/>
              </a:ext>
            </a:extLst>
          </p:cNvPr>
          <p:cNvGrpSpPr/>
          <p:nvPr/>
        </p:nvGrpSpPr>
        <p:grpSpPr>
          <a:xfrm>
            <a:off x="3733755" y="743545"/>
            <a:ext cx="766519" cy="503924"/>
            <a:chOff x="4079036" y="618348"/>
            <a:chExt cx="574889" cy="377943"/>
          </a:xfrm>
        </p:grpSpPr>
        <p:sp>
          <p:nvSpPr>
            <p:cNvPr id="127" name="Rounded Rectangle 126">
              <a:extLst>
                <a:ext uri="{FF2B5EF4-FFF2-40B4-BE49-F238E27FC236}">
                  <a16:creationId xmlns:a16="http://schemas.microsoft.com/office/drawing/2014/main" id="{B9900F80-24E6-1146-BA4B-1E3A9582ADD4}"/>
                </a:ext>
              </a:extLst>
            </p:cNvPr>
            <p:cNvSpPr/>
            <p:nvPr/>
          </p:nvSpPr>
          <p:spPr>
            <a:xfrm>
              <a:off x="4079036" y="618348"/>
              <a:ext cx="574889" cy="377943"/>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FF0000"/>
                </a:solidFill>
                <a:highlight>
                  <a:srgbClr val="FFFF00"/>
                </a:highlight>
              </a:endParaRPr>
            </a:p>
          </p:txBody>
        </p:sp>
        <p:pic>
          <p:nvPicPr>
            <p:cNvPr id="128" name="Picture 127" descr="A close up of a logo&#10;&#10;Description automatically generated">
              <a:extLst>
                <a:ext uri="{FF2B5EF4-FFF2-40B4-BE49-F238E27FC236}">
                  <a16:creationId xmlns:a16="http://schemas.microsoft.com/office/drawing/2014/main" id="{C258D401-17FF-3147-B240-DAD684114EA7}"/>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4144890" y="621421"/>
              <a:ext cx="439999" cy="367784"/>
            </a:xfrm>
            <a:prstGeom prst="rect">
              <a:avLst/>
            </a:prstGeom>
          </p:spPr>
        </p:pic>
      </p:grpSp>
      <p:grpSp>
        <p:nvGrpSpPr>
          <p:cNvPr id="189" name="Group 188">
            <a:extLst>
              <a:ext uri="{FF2B5EF4-FFF2-40B4-BE49-F238E27FC236}">
                <a16:creationId xmlns:a16="http://schemas.microsoft.com/office/drawing/2014/main" id="{7D86BDF8-FF13-DC40-A1EB-5A0884BD010D}"/>
              </a:ext>
            </a:extLst>
          </p:cNvPr>
          <p:cNvGrpSpPr/>
          <p:nvPr/>
        </p:nvGrpSpPr>
        <p:grpSpPr>
          <a:xfrm>
            <a:off x="3665934" y="1328273"/>
            <a:ext cx="874105" cy="503924"/>
            <a:chOff x="3665934" y="1328273"/>
            <a:chExt cx="874105" cy="503924"/>
          </a:xfrm>
        </p:grpSpPr>
        <p:sp>
          <p:nvSpPr>
            <p:cNvPr id="16" name="Rounded Rectangle 15">
              <a:extLst>
                <a:ext uri="{FF2B5EF4-FFF2-40B4-BE49-F238E27FC236}">
                  <a16:creationId xmlns:a16="http://schemas.microsoft.com/office/drawing/2014/main" id="{D33D88B6-61B4-8648-B247-F32F395321F8}"/>
                </a:ext>
              </a:extLst>
            </p:cNvPr>
            <p:cNvSpPr/>
            <p:nvPr/>
          </p:nvSpPr>
          <p:spPr>
            <a:xfrm>
              <a:off x="3728830" y="1328273"/>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descr="A picture containing clock&#10;&#10;Description automatically generated">
              <a:extLst>
                <a:ext uri="{FF2B5EF4-FFF2-40B4-BE49-F238E27FC236}">
                  <a16:creationId xmlns:a16="http://schemas.microsoft.com/office/drawing/2014/main" id="{1A3C84D5-59F6-AD4E-8542-AE64614B6F1D}"/>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810087" y="1432120"/>
              <a:ext cx="574087" cy="166485"/>
            </a:xfrm>
            <a:prstGeom prst="rect">
              <a:avLst/>
            </a:prstGeom>
            <a:effectLst/>
          </p:spPr>
        </p:pic>
        <p:sp>
          <p:nvSpPr>
            <p:cNvPr id="130" name="TextBox 129">
              <a:extLst>
                <a:ext uri="{FF2B5EF4-FFF2-40B4-BE49-F238E27FC236}">
                  <a16:creationId xmlns:a16="http://schemas.microsoft.com/office/drawing/2014/main" id="{B3C0BD55-22D3-824B-AED8-0A8E87174820}"/>
                </a:ext>
              </a:extLst>
            </p:cNvPr>
            <p:cNvSpPr txBox="1"/>
            <p:nvPr/>
          </p:nvSpPr>
          <p:spPr>
            <a:xfrm>
              <a:off x="3665934" y="1624688"/>
              <a:ext cx="874105" cy="174343"/>
            </a:xfrm>
            <a:prstGeom prst="rect">
              <a:avLst/>
            </a:prstGeom>
            <a:noFill/>
            <a:effectLst/>
          </p:spPr>
          <p:txBody>
            <a:bodyPr wrap="square" rtlCol="0">
              <a:spAutoFit/>
            </a:bodyPr>
            <a:lstStyle/>
            <a:p>
              <a:pPr algn="ctr"/>
              <a:r>
                <a:rPr lang="en-US" sz="533" dirty="0">
                  <a:solidFill>
                    <a:schemeClr val="bg1">
                      <a:lumMod val="50000"/>
                    </a:schemeClr>
                  </a:solidFill>
                </a:rPr>
                <a:t>Azure AKS</a:t>
              </a:r>
              <a:endParaRPr lang="en-US" sz="400" dirty="0">
                <a:solidFill>
                  <a:schemeClr val="bg1">
                    <a:lumMod val="50000"/>
                  </a:schemeClr>
                </a:solidFill>
              </a:endParaRPr>
            </a:p>
          </p:txBody>
        </p:sp>
      </p:grpSp>
      <p:grpSp>
        <p:nvGrpSpPr>
          <p:cNvPr id="190" name="Group 189">
            <a:extLst>
              <a:ext uri="{FF2B5EF4-FFF2-40B4-BE49-F238E27FC236}">
                <a16:creationId xmlns:a16="http://schemas.microsoft.com/office/drawing/2014/main" id="{C1BD1523-FA86-2848-9CBA-0A939FE9B739}"/>
              </a:ext>
            </a:extLst>
          </p:cNvPr>
          <p:cNvGrpSpPr/>
          <p:nvPr/>
        </p:nvGrpSpPr>
        <p:grpSpPr>
          <a:xfrm>
            <a:off x="4578653" y="1332650"/>
            <a:ext cx="766519" cy="503924"/>
            <a:chOff x="4578653" y="1332650"/>
            <a:chExt cx="766519" cy="503924"/>
          </a:xfrm>
        </p:grpSpPr>
        <p:sp>
          <p:nvSpPr>
            <p:cNvPr id="17" name="Rounded Rectangle 16">
              <a:extLst>
                <a:ext uri="{FF2B5EF4-FFF2-40B4-BE49-F238E27FC236}">
                  <a16:creationId xmlns:a16="http://schemas.microsoft.com/office/drawing/2014/main" id="{4A543850-FB81-594B-AA0D-9532144FF8A2}"/>
                </a:ext>
              </a:extLst>
            </p:cNvPr>
            <p:cNvSpPr/>
            <p:nvPr/>
          </p:nvSpPr>
          <p:spPr>
            <a:xfrm>
              <a:off x="4578653" y="1332650"/>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descr="A close up of a logo&#10;&#10;Description automatically generated">
              <a:extLst>
                <a:ext uri="{FF2B5EF4-FFF2-40B4-BE49-F238E27FC236}">
                  <a16:creationId xmlns:a16="http://schemas.microsoft.com/office/drawing/2014/main" id="{1BCD879A-F6E1-B04C-BA47-58D883D67A37}"/>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4784826" y="1430095"/>
              <a:ext cx="345445" cy="207267"/>
            </a:xfrm>
            <a:prstGeom prst="rect">
              <a:avLst/>
            </a:prstGeom>
            <a:effectLst/>
          </p:spPr>
        </p:pic>
        <p:sp>
          <p:nvSpPr>
            <p:cNvPr id="132" name="TextBox 131">
              <a:extLst>
                <a:ext uri="{FF2B5EF4-FFF2-40B4-BE49-F238E27FC236}">
                  <a16:creationId xmlns:a16="http://schemas.microsoft.com/office/drawing/2014/main" id="{53E28F8F-27EC-1E44-B63E-4B2B5ABAA633}"/>
                </a:ext>
              </a:extLst>
            </p:cNvPr>
            <p:cNvSpPr txBox="1"/>
            <p:nvPr/>
          </p:nvSpPr>
          <p:spPr>
            <a:xfrm>
              <a:off x="4682294" y="1624688"/>
              <a:ext cx="562975" cy="174343"/>
            </a:xfrm>
            <a:prstGeom prst="rect">
              <a:avLst/>
            </a:prstGeom>
            <a:noFill/>
            <a:effectLst/>
          </p:spPr>
          <p:txBody>
            <a:bodyPr wrap="none" rtlCol="0">
              <a:spAutoFit/>
            </a:bodyPr>
            <a:lstStyle/>
            <a:p>
              <a:pPr algn="ctr"/>
              <a:r>
                <a:rPr lang="en-US" sz="533" dirty="0">
                  <a:solidFill>
                    <a:schemeClr val="bg1">
                      <a:lumMod val="50000"/>
                    </a:schemeClr>
                  </a:solidFill>
                </a:rPr>
                <a:t>Amazon EKS</a:t>
              </a:r>
              <a:endParaRPr lang="en-US" sz="400" dirty="0">
                <a:solidFill>
                  <a:schemeClr val="bg1">
                    <a:lumMod val="50000"/>
                  </a:schemeClr>
                </a:solidFill>
              </a:endParaRPr>
            </a:p>
          </p:txBody>
        </p:sp>
      </p:grpSp>
      <p:grpSp>
        <p:nvGrpSpPr>
          <p:cNvPr id="134" name="Group 133">
            <a:extLst>
              <a:ext uri="{FF2B5EF4-FFF2-40B4-BE49-F238E27FC236}">
                <a16:creationId xmlns:a16="http://schemas.microsoft.com/office/drawing/2014/main" id="{3FC444D2-0172-4946-91A4-4924D93D8E0A}"/>
              </a:ext>
            </a:extLst>
          </p:cNvPr>
          <p:cNvGrpSpPr/>
          <p:nvPr/>
        </p:nvGrpSpPr>
        <p:grpSpPr>
          <a:xfrm>
            <a:off x="4568682" y="736095"/>
            <a:ext cx="780983" cy="503924"/>
            <a:chOff x="4712976" y="612761"/>
            <a:chExt cx="585737" cy="377943"/>
          </a:xfrm>
        </p:grpSpPr>
        <p:sp>
          <p:nvSpPr>
            <p:cNvPr id="135" name="Rounded Rectangle 134">
              <a:extLst>
                <a:ext uri="{FF2B5EF4-FFF2-40B4-BE49-F238E27FC236}">
                  <a16:creationId xmlns:a16="http://schemas.microsoft.com/office/drawing/2014/main" id="{A0C1FED4-CE9E-F94D-9B27-26C7876D2422}"/>
                </a:ext>
              </a:extLst>
            </p:cNvPr>
            <p:cNvSpPr/>
            <p:nvPr/>
          </p:nvSpPr>
          <p:spPr>
            <a:xfrm>
              <a:off x="4718798" y="612761"/>
              <a:ext cx="574889" cy="377943"/>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FF0000"/>
                </a:solidFill>
                <a:highlight>
                  <a:srgbClr val="FFFF00"/>
                </a:highlight>
              </a:endParaRPr>
            </a:p>
          </p:txBody>
        </p:sp>
        <p:sp>
          <p:nvSpPr>
            <p:cNvPr id="136" name="TextBox 135">
              <a:extLst>
                <a:ext uri="{FF2B5EF4-FFF2-40B4-BE49-F238E27FC236}">
                  <a16:creationId xmlns:a16="http://schemas.microsoft.com/office/drawing/2014/main" id="{B70F4C63-8E36-294D-885E-C51250214B17}"/>
                </a:ext>
              </a:extLst>
            </p:cNvPr>
            <p:cNvSpPr txBox="1"/>
            <p:nvPr/>
          </p:nvSpPr>
          <p:spPr>
            <a:xfrm>
              <a:off x="4712976" y="832390"/>
              <a:ext cx="585737" cy="130757"/>
            </a:xfrm>
            <a:prstGeom prst="rect">
              <a:avLst/>
            </a:prstGeom>
            <a:noFill/>
            <a:effectLst/>
          </p:spPr>
          <p:txBody>
            <a:bodyPr wrap="none" rtlCol="0">
              <a:spAutoFit/>
            </a:bodyPr>
            <a:lstStyle/>
            <a:p>
              <a:pPr algn="ctr"/>
              <a:r>
                <a:rPr lang="en-US" sz="533" dirty="0">
                  <a:solidFill>
                    <a:schemeClr val="bg1">
                      <a:lumMod val="50000"/>
                    </a:schemeClr>
                  </a:solidFill>
                </a:rPr>
                <a:t>Application Insights</a:t>
              </a:r>
              <a:endParaRPr lang="en-US" sz="400" dirty="0">
                <a:solidFill>
                  <a:schemeClr val="bg1">
                    <a:lumMod val="50000"/>
                  </a:schemeClr>
                </a:solidFill>
              </a:endParaRPr>
            </a:p>
          </p:txBody>
        </p:sp>
        <p:pic>
          <p:nvPicPr>
            <p:cNvPr id="137" name="Picture 136" descr="A picture containing clock&#10;&#10;Description automatically generated">
              <a:extLst>
                <a:ext uri="{FF2B5EF4-FFF2-40B4-BE49-F238E27FC236}">
                  <a16:creationId xmlns:a16="http://schemas.microsoft.com/office/drawing/2014/main" id="{97AE6273-F714-9F49-9BDF-86AED9E82346}"/>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788953" y="694810"/>
              <a:ext cx="430565" cy="124864"/>
            </a:xfrm>
            <a:prstGeom prst="rect">
              <a:avLst/>
            </a:prstGeom>
            <a:effectLst/>
          </p:spPr>
        </p:pic>
      </p:grpSp>
      <p:grpSp>
        <p:nvGrpSpPr>
          <p:cNvPr id="183" name="Group 182">
            <a:extLst>
              <a:ext uri="{FF2B5EF4-FFF2-40B4-BE49-F238E27FC236}">
                <a16:creationId xmlns:a16="http://schemas.microsoft.com/office/drawing/2014/main" id="{7B72107A-80C9-8743-8493-CB51D65DCFF8}"/>
              </a:ext>
            </a:extLst>
          </p:cNvPr>
          <p:cNvGrpSpPr/>
          <p:nvPr/>
        </p:nvGrpSpPr>
        <p:grpSpPr>
          <a:xfrm>
            <a:off x="2820546" y="1328273"/>
            <a:ext cx="874105" cy="503924"/>
            <a:chOff x="2820546" y="1328273"/>
            <a:chExt cx="874105" cy="503924"/>
          </a:xfrm>
        </p:grpSpPr>
        <p:sp>
          <p:nvSpPr>
            <p:cNvPr id="15" name="Rounded Rectangle 14">
              <a:extLst>
                <a:ext uri="{FF2B5EF4-FFF2-40B4-BE49-F238E27FC236}">
                  <a16:creationId xmlns:a16="http://schemas.microsoft.com/office/drawing/2014/main" id="{F91B297D-2479-5D41-ABD5-235654DB8126}"/>
                </a:ext>
              </a:extLst>
            </p:cNvPr>
            <p:cNvSpPr/>
            <p:nvPr/>
          </p:nvSpPr>
          <p:spPr>
            <a:xfrm>
              <a:off x="2879006" y="1328273"/>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Graphic 123">
              <a:extLst>
                <a:ext uri="{FF2B5EF4-FFF2-40B4-BE49-F238E27FC236}">
                  <a16:creationId xmlns:a16="http://schemas.microsoft.com/office/drawing/2014/main" id="{5F3629D0-B784-7C4B-A33E-3EB82F7C6878}"/>
                </a:ext>
              </a:extLst>
            </p:cNvPr>
            <p:cNvPicPr>
              <a:picLocks noChangeAspect="1"/>
            </p:cNvPicPr>
            <p:nvPr/>
          </p:nvPicPr>
          <p:blipFill>
            <a:blip r:embed="rId29" cstate="print">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2950722" y="1461544"/>
              <a:ext cx="611729" cy="143936"/>
            </a:xfrm>
            <a:prstGeom prst="rect">
              <a:avLst/>
            </a:prstGeom>
          </p:spPr>
        </p:pic>
        <p:sp>
          <p:nvSpPr>
            <p:cNvPr id="138" name="TextBox 137">
              <a:extLst>
                <a:ext uri="{FF2B5EF4-FFF2-40B4-BE49-F238E27FC236}">
                  <a16:creationId xmlns:a16="http://schemas.microsoft.com/office/drawing/2014/main" id="{96014492-11CA-4847-B5F1-2C30988B88F1}"/>
                </a:ext>
              </a:extLst>
            </p:cNvPr>
            <p:cNvSpPr txBox="1"/>
            <p:nvPr/>
          </p:nvSpPr>
          <p:spPr>
            <a:xfrm>
              <a:off x="2820546" y="1624688"/>
              <a:ext cx="874105" cy="174343"/>
            </a:xfrm>
            <a:prstGeom prst="rect">
              <a:avLst/>
            </a:prstGeom>
            <a:noFill/>
            <a:effectLst/>
          </p:spPr>
          <p:txBody>
            <a:bodyPr wrap="square" rtlCol="0">
              <a:spAutoFit/>
            </a:bodyPr>
            <a:lstStyle/>
            <a:p>
              <a:pPr algn="ctr"/>
              <a:r>
                <a:rPr lang="en-US" sz="533" dirty="0">
                  <a:solidFill>
                    <a:schemeClr val="bg1">
                      <a:lumMod val="50000"/>
                    </a:schemeClr>
                  </a:solidFill>
                </a:rPr>
                <a:t>OpenShift</a:t>
              </a:r>
              <a:endParaRPr lang="en-US" sz="400" dirty="0">
                <a:solidFill>
                  <a:schemeClr val="bg1">
                    <a:lumMod val="50000"/>
                  </a:schemeClr>
                </a:solidFill>
              </a:endParaRPr>
            </a:p>
          </p:txBody>
        </p:sp>
      </p:grpSp>
      <p:pic>
        <p:nvPicPr>
          <p:cNvPr id="139" name="Picture 138" descr="A close up of a map&#10;&#10;Description automatically generated">
            <a:extLst>
              <a:ext uri="{FF2B5EF4-FFF2-40B4-BE49-F238E27FC236}">
                <a16:creationId xmlns:a16="http://schemas.microsoft.com/office/drawing/2014/main" id="{D80C7962-1663-0E4E-9491-A46CAE05508B}"/>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9577996" y="635663"/>
            <a:ext cx="1678083" cy="5424835"/>
          </a:xfrm>
          <a:prstGeom prst="rect">
            <a:avLst/>
          </a:prstGeom>
          <a:ln>
            <a:noFill/>
          </a:ln>
        </p:spPr>
      </p:pic>
      <p:sp>
        <p:nvSpPr>
          <p:cNvPr id="140" name="Rectangle 139">
            <a:extLst>
              <a:ext uri="{FF2B5EF4-FFF2-40B4-BE49-F238E27FC236}">
                <a16:creationId xmlns:a16="http://schemas.microsoft.com/office/drawing/2014/main" id="{0116EDD1-E6ED-F14C-A86E-15219D945D00}"/>
              </a:ext>
            </a:extLst>
          </p:cNvPr>
          <p:cNvSpPr/>
          <p:nvPr/>
        </p:nvSpPr>
        <p:spPr>
          <a:xfrm>
            <a:off x="10010274" y="450762"/>
            <a:ext cx="1384205" cy="1618020"/>
          </a:xfrm>
          <a:prstGeom prst="rect">
            <a:avLst/>
          </a:prstGeom>
          <a:solidFill>
            <a:schemeClr val="bg1"/>
          </a:solidFill>
          <a:ln>
            <a:no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41" name="Rectangle 140">
            <a:extLst>
              <a:ext uri="{FF2B5EF4-FFF2-40B4-BE49-F238E27FC236}">
                <a16:creationId xmlns:a16="http://schemas.microsoft.com/office/drawing/2014/main" id="{3D860ECF-2B7E-214E-BBD2-1054CCE6BD87}"/>
              </a:ext>
            </a:extLst>
          </p:cNvPr>
          <p:cNvSpPr/>
          <p:nvPr/>
        </p:nvSpPr>
        <p:spPr>
          <a:xfrm>
            <a:off x="10980909" y="2043840"/>
            <a:ext cx="1219200" cy="1219200"/>
          </a:xfrm>
          <a:prstGeom prst="rect">
            <a:avLst/>
          </a:prstGeom>
          <a:ln>
            <a:noFill/>
          </a:ln>
        </p:spPr>
        <p:txBody>
          <a:bodyPr wrap="square" lIns="0" tIns="0" rIns="0" bIns="0" rtlCol="0" anchor="ctr">
            <a:noAutofit/>
          </a:bodyPr>
          <a:lstStyle/>
          <a:p>
            <a:pPr algn="ctr"/>
            <a:endParaRPr lang="en-US" sz="1600" dirty="0" err="1">
              <a:solidFill>
                <a:srgbClr val="FFFFFF"/>
              </a:solidFill>
              <a:latin typeface="Arial"/>
              <a:cs typeface="Arial"/>
            </a:endParaRPr>
          </a:p>
        </p:txBody>
      </p:sp>
      <p:grpSp>
        <p:nvGrpSpPr>
          <p:cNvPr id="142" name="Group 141">
            <a:extLst>
              <a:ext uri="{FF2B5EF4-FFF2-40B4-BE49-F238E27FC236}">
                <a16:creationId xmlns:a16="http://schemas.microsoft.com/office/drawing/2014/main" id="{B71457BF-B268-204E-8057-7010F0B60F59}"/>
              </a:ext>
            </a:extLst>
          </p:cNvPr>
          <p:cNvGrpSpPr/>
          <p:nvPr/>
        </p:nvGrpSpPr>
        <p:grpSpPr>
          <a:xfrm>
            <a:off x="10106804" y="2043842"/>
            <a:ext cx="1150171" cy="1585767"/>
            <a:chOff x="7580103" y="1593571"/>
            <a:chExt cx="862628" cy="1189325"/>
          </a:xfrm>
        </p:grpSpPr>
        <p:sp>
          <p:nvSpPr>
            <p:cNvPr id="143" name="Rectangle 142">
              <a:extLst>
                <a:ext uri="{FF2B5EF4-FFF2-40B4-BE49-F238E27FC236}">
                  <a16:creationId xmlns:a16="http://schemas.microsoft.com/office/drawing/2014/main" id="{EE8E2510-E8EE-BA4D-9FAF-F64E6AEE358F}"/>
                </a:ext>
              </a:extLst>
            </p:cNvPr>
            <p:cNvSpPr/>
            <p:nvPr/>
          </p:nvSpPr>
          <p:spPr>
            <a:xfrm>
              <a:off x="7580103" y="1593571"/>
              <a:ext cx="862628" cy="603722"/>
            </a:xfrm>
            <a:prstGeom prst="rect">
              <a:avLst/>
            </a:prstGeom>
            <a:solidFill>
              <a:schemeClr val="bg1"/>
            </a:solidFill>
            <a:ln>
              <a:no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44" name="Rectangle 143">
              <a:extLst>
                <a:ext uri="{FF2B5EF4-FFF2-40B4-BE49-F238E27FC236}">
                  <a16:creationId xmlns:a16="http://schemas.microsoft.com/office/drawing/2014/main" id="{A905A888-E26F-284A-AF81-21AA98FB57A1}"/>
                </a:ext>
              </a:extLst>
            </p:cNvPr>
            <p:cNvSpPr/>
            <p:nvPr/>
          </p:nvSpPr>
          <p:spPr>
            <a:xfrm>
              <a:off x="8014385" y="2179174"/>
              <a:ext cx="421470" cy="603722"/>
            </a:xfrm>
            <a:prstGeom prst="rect">
              <a:avLst/>
            </a:prstGeom>
            <a:solidFill>
              <a:schemeClr val="bg1"/>
            </a:solidFill>
            <a:ln>
              <a:noFill/>
            </a:ln>
          </p:spPr>
          <p:txBody>
            <a:bodyPr wrap="square" lIns="0" tIns="0" rIns="0" bIns="0" rtlCol="0" anchor="ctr">
              <a:noAutofit/>
            </a:bodyPr>
            <a:lstStyle/>
            <a:p>
              <a:pPr algn="ctr"/>
              <a:endParaRPr lang="en-US" sz="1600" dirty="0" err="1">
                <a:solidFill>
                  <a:srgbClr val="FFFFFF"/>
                </a:solidFill>
                <a:latin typeface="Arial"/>
                <a:cs typeface="Arial"/>
              </a:endParaRPr>
            </a:p>
          </p:txBody>
        </p:sp>
      </p:grpSp>
      <p:sp>
        <p:nvSpPr>
          <p:cNvPr id="145" name="Rectangle 144">
            <a:extLst>
              <a:ext uri="{FF2B5EF4-FFF2-40B4-BE49-F238E27FC236}">
                <a16:creationId xmlns:a16="http://schemas.microsoft.com/office/drawing/2014/main" id="{FE110474-1E01-454B-92B2-0B847EB19270}"/>
              </a:ext>
            </a:extLst>
          </p:cNvPr>
          <p:cNvSpPr/>
          <p:nvPr/>
        </p:nvSpPr>
        <p:spPr>
          <a:xfrm>
            <a:off x="9286087" y="588266"/>
            <a:ext cx="834191" cy="2750337"/>
          </a:xfrm>
          <a:prstGeom prst="rect">
            <a:avLst/>
          </a:prstGeom>
          <a:solidFill>
            <a:schemeClr val="bg1"/>
          </a:solidFill>
          <a:ln>
            <a:no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46" name="Rectangle 145">
            <a:extLst>
              <a:ext uri="{FF2B5EF4-FFF2-40B4-BE49-F238E27FC236}">
                <a16:creationId xmlns:a16="http://schemas.microsoft.com/office/drawing/2014/main" id="{907038A7-7CE1-9F44-8D8B-0B69FC78858F}"/>
              </a:ext>
            </a:extLst>
          </p:cNvPr>
          <p:cNvSpPr/>
          <p:nvPr/>
        </p:nvSpPr>
        <p:spPr>
          <a:xfrm>
            <a:off x="9551928" y="2837604"/>
            <a:ext cx="1219200" cy="1175536"/>
          </a:xfrm>
          <a:prstGeom prst="rect">
            <a:avLst/>
          </a:prstGeom>
          <a:ln>
            <a:no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47" name="Rectangle 146">
            <a:extLst>
              <a:ext uri="{FF2B5EF4-FFF2-40B4-BE49-F238E27FC236}">
                <a16:creationId xmlns:a16="http://schemas.microsoft.com/office/drawing/2014/main" id="{64F2C3FD-6890-EE49-AF78-0A5534C01BE6}"/>
              </a:ext>
            </a:extLst>
          </p:cNvPr>
          <p:cNvSpPr/>
          <p:nvPr/>
        </p:nvSpPr>
        <p:spPr>
          <a:xfrm>
            <a:off x="9993817" y="2848114"/>
            <a:ext cx="1266735" cy="1657869"/>
          </a:xfrm>
          <a:prstGeom prst="rect">
            <a:avLst/>
          </a:prstGeom>
          <a:solidFill>
            <a:schemeClr val="bg1"/>
          </a:solidFill>
          <a:ln>
            <a:no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48" name="Rectangle 147">
            <a:extLst>
              <a:ext uri="{FF2B5EF4-FFF2-40B4-BE49-F238E27FC236}">
                <a16:creationId xmlns:a16="http://schemas.microsoft.com/office/drawing/2014/main" id="{11B1C42E-CC22-7944-B57F-7A111CB37B4D}"/>
              </a:ext>
            </a:extLst>
          </p:cNvPr>
          <p:cNvSpPr/>
          <p:nvPr/>
        </p:nvSpPr>
        <p:spPr>
          <a:xfrm>
            <a:off x="10037774" y="4113400"/>
            <a:ext cx="1256687" cy="1909869"/>
          </a:xfrm>
          <a:prstGeom prst="rect">
            <a:avLst/>
          </a:prstGeom>
          <a:solidFill>
            <a:schemeClr val="bg1"/>
          </a:solidFill>
          <a:ln>
            <a:no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149" name="Rectangle 148">
            <a:extLst>
              <a:ext uri="{FF2B5EF4-FFF2-40B4-BE49-F238E27FC236}">
                <a16:creationId xmlns:a16="http://schemas.microsoft.com/office/drawing/2014/main" id="{8D049A43-6BC8-2A43-8043-1DF170741622}"/>
              </a:ext>
            </a:extLst>
          </p:cNvPr>
          <p:cNvSpPr/>
          <p:nvPr/>
        </p:nvSpPr>
        <p:spPr>
          <a:xfrm>
            <a:off x="9661931" y="3181226"/>
            <a:ext cx="449179" cy="1645473"/>
          </a:xfrm>
          <a:prstGeom prst="rect">
            <a:avLst/>
          </a:prstGeom>
          <a:solidFill>
            <a:schemeClr val="bg1"/>
          </a:solidFill>
          <a:ln>
            <a:noFill/>
          </a:ln>
        </p:spPr>
        <p:txBody>
          <a:bodyPr wrap="square" lIns="0" tIns="0" rIns="0" bIns="0" rtlCol="0" anchor="ctr">
            <a:noAutofit/>
          </a:bodyPr>
          <a:lstStyle/>
          <a:p>
            <a:pPr algn="ctr"/>
            <a:endParaRPr lang="en-US" sz="1600" dirty="0" err="1">
              <a:solidFill>
                <a:srgbClr val="FFFFFF"/>
              </a:solidFill>
              <a:latin typeface="Arial"/>
              <a:cs typeface="Arial"/>
            </a:endParaRPr>
          </a:p>
        </p:txBody>
      </p:sp>
      <p:grpSp>
        <p:nvGrpSpPr>
          <p:cNvPr id="150" name="Group 149">
            <a:extLst>
              <a:ext uri="{FF2B5EF4-FFF2-40B4-BE49-F238E27FC236}">
                <a16:creationId xmlns:a16="http://schemas.microsoft.com/office/drawing/2014/main" id="{06954C56-B87F-8B4A-87EB-67A8B092C646}"/>
              </a:ext>
            </a:extLst>
          </p:cNvPr>
          <p:cNvGrpSpPr/>
          <p:nvPr/>
        </p:nvGrpSpPr>
        <p:grpSpPr>
          <a:xfrm>
            <a:off x="5431630" y="733270"/>
            <a:ext cx="766519" cy="503951"/>
            <a:chOff x="5499117" y="1591932"/>
            <a:chExt cx="574889" cy="377963"/>
          </a:xfrm>
        </p:grpSpPr>
        <p:sp>
          <p:nvSpPr>
            <p:cNvPr id="151" name="Rounded Rectangle 150">
              <a:extLst>
                <a:ext uri="{FF2B5EF4-FFF2-40B4-BE49-F238E27FC236}">
                  <a16:creationId xmlns:a16="http://schemas.microsoft.com/office/drawing/2014/main" id="{5C096492-3C24-104B-B501-70734447D394}"/>
                </a:ext>
              </a:extLst>
            </p:cNvPr>
            <p:cNvSpPr/>
            <p:nvPr/>
          </p:nvSpPr>
          <p:spPr>
            <a:xfrm>
              <a:off x="5499117" y="1591932"/>
              <a:ext cx="574889" cy="377943"/>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2" name="Picture 151" descr="Logo&#10;&#10;Description automatically generated">
              <a:extLst>
                <a:ext uri="{FF2B5EF4-FFF2-40B4-BE49-F238E27FC236}">
                  <a16:creationId xmlns:a16="http://schemas.microsoft.com/office/drawing/2014/main" id="{4EBAD04B-1AF0-CA46-A2D5-8BDED592FA93}"/>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5610511" y="1601380"/>
              <a:ext cx="373473" cy="368515"/>
            </a:xfrm>
            <a:prstGeom prst="rect">
              <a:avLst/>
            </a:prstGeom>
          </p:spPr>
        </p:pic>
      </p:grpSp>
      <p:grpSp>
        <p:nvGrpSpPr>
          <p:cNvPr id="153" name="Group 152">
            <a:extLst>
              <a:ext uri="{FF2B5EF4-FFF2-40B4-BE49-F238E27FC236}">
                <a16:creationId xmlns:a16="http://schemas.microsoft.com/office/drawing/2014/main" id="{0B54FD78-1B17-7444-838D-1B6019E75AC8}"/>
              </a:ext>
            </a:extLst>
          </p:cNvPr>
          <p:cNvGrpSpPr/>
          <p:nvPr/>
        </p:nvGrpSpPr>
        <p:grpSpPr>
          <a:xfrm>
            <a:off x="3722647" y="1921581"/>
            <a:ext cx="766519" cy="503924"/>
            <a:chOff x="5254144" y="1680721"/>
            <a:chExt cx="574889" cy="377943"/>
          </a:xfrm>
        </p:grpSpPr>
        <p:sp>
          <p:nvSpPr>
            <p:cNvPr id="154" name="Rounded Rectangle 153">
              <a:extLst>
                <a:ext uri="{FF2B5EF4-FFF2-40B4-BE49-F238E27FC236}">
                  <a16:creationId xmlns:a16="http://schemas.microsoft.com/office/drawing/2014/main" id="{5165C274-FEBF-3841-900A-AFA2B7D8447C}"/>
                </a:ext>
              </a:extLst>
            </p:cNvPr>
            <p:cNvSpPr/>
            <p:nvPr/>
          </p:nvSpPr>
          <p:spPr>
            <a:xfrm>
              <a:off x="5254144" y="1680721"/>
              <a:ext cx="574889" cy="377943"/>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Picture 154" descr="Logo, company name&#10;&#10;Description automatically generated">
              <a:extLst>
                <a:ext uri="{FF2B5EF4-FFF2-40B4-BE49-F238E27FC236}">
                  <a16:creationId xmlns:a16="http://schemas.microsoft.com/office/drawing/2014/main" id="{7E72B185-59C2-7646-BD00-3EC08920563F}"/>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5378149" y="1705138"/>
              <a:ext cx="336024" cy="336024"/>
            </a:xfrm>
            <a:prstGeom prst="rect">
              <a:avLst/>
            </a:prstGeom>
          </p:spPr>
        </p:pic>
      </p:grpSp>
      <p:grpSp>
        <p:nvGrpSpPr>
          <p:cNvPr id="156" name="Group 155">
            <a:extLst>
              <a:ext uri="{FF2B5EF4-FFF2-40B4-BE49-F238E27FC236}">
                <a16:creationId xmlns:a16="http://schemas.microsoft.com/office/drawing/2014/main" id="{FE578F5E-DC57-824C-803A-266CC351478A}"/>
              </a:ext>
            </a:extLst>
          </p:cNvPr>
          <p:cNvGrpSpPr/>
          <p:nvPr/>
        </p:nvGrpSpPr>
        <p:grpSpPr>
          <a:xfrm>
            <a:off x="7950498" y="982262"/>
            <a:ext cx="766519" cy="503924"/>
            <a:chOff x="6031646" y="1504414"/>
            <a:chExt cx="574889" cy="377943"/>
          </a:xfrm>
        </p:grpSpPr>
        <p:sp>
          <p:nvSpPr>
            <p:cNvPr id="157" name="Rounded Rectangle 156">
              <a:extLst>
                <a:ext uri="{FF2B5EF4-FFF2-40B4-BE49-F238E27FC236}">
                  <a16:creationId xmlns:a16="http://schemas.microsoft.com/office/drawing/2014/main" id="{A7746356-8559-DD4E-9D40-C1A3377552D6}"/>
                </a:ext>
              </a:extLst>
            </p:cNvPr>
            <p:cNvSpPr/>
            <p:nvPr/>
          </p:nvSpPr>
          <p:spPr>
            <a:xfrm>
              <a:off x="6031646" y="1504414"/>
              <a:ext cx="574889" cy="377943"/>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8" name="Picture 157">
              <a:extLst>
                <a:ext uri="{FF2B5EF4-FFF2-40B4-BE49-F238E27FC236}">
                  <a16:creationId xmlns:a16="http://schemas.microsoft.com/office/drawing/2014/main" id="{76C104BF-8403-F34D-B818-F070E8373E7F}"/>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6053896" y="1542766"/>
              <a:ext cx="532726" cy="298096"/>
            </a:xfrm>
            <a:prstGeom prst="rect">
              <a:avLst/>
            </a:prstGeom>
          </p:spPr>
        </p:pic>
      </p:grpSp>
      <p:grpSp>
        <p:nvGrpSpPr>
          <p:cNvPr id="159" name="Group 158">
            <a:extLst>
              <a:ext uri="{FF2B5EF4-FFF2-40B4-BE49-F238E27FC236}">
                <a16:creationId xmlns:a16="http://schemas.microsoft.com/office/drawing/2014/main" id="{A511663E-3CBA-5149-9BD9-A1AA2D424EA3}"/>
              </a:ext>
            </a:extLst>
          </p:cNvPr>
          <p:cNvGrpSpPr/>
          <p:nvPr/>
        </p:nvGrpSpPr>
        <p:grpSpPr>
          <a:xfrm>
            <a:off x="8798443" y="412894"/>
            <a:ext cx="766519" cy="503924"/>
            <a:chOff x="6015591" y="1784701"/>
            <a:chExt cx="574889" cy="377943"/>
          </a:xfrm>
        </p:grpSpPr>
        <p:sp>
          <p:nvSpPr>
            <p:cNvPr id="160" name="Rounded Rectangle 159">
              <a:extLst>
                <a:ext uri="{FF2B5EF4-FFF2-40B4-BE49-F238E27FC236}">
                  <a16:creationId xmlns:a16="http://schemas.microsoft.com/office/drawing/2014/main" id="{77C4128C-B7CD-CA4C-9D4B-8DF4546EBBDF}"/>
                </a:ext>
              </a:extLst>
            </p:cNvPr>
            <p:cNvSpPr/>
            <p:nvPr/>
          </p:nvSpPr>
          <p:spPr>
            <a:xfrm>
              <a:off x="6015591" y="1784701"/>
              <a:ext cx="574889" cy="377943"/>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Picture 160">
              <a:extLst>
                <a:ext uri="{FF2B5EF4-FFF2-40B4-BE49-F238E27FC236}">
                  <a16:creationId xmlns:a16="http://schemas.microsoft.com/office/drawing/2014/main" id="{A97135C1-9BC4-2D4E-ACD4-3F669BB3291E}"/>
                </a:ext>
              </a:extLst>
            </p:cNvPr>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6026625" y="1839063"/>
              <a:ext cx="555668" cy="261691"/>
            </a:xfrm>
            <a:prstGeom prst="rect">
              <a:avLst/>
            </a:prstGeom>
          </p:spPr>
        </p:pic>
      </p:grpSp>
      <p:grpSp>
        <p:nvGrpSpPr>
          <p:cNvPr id="162" name="Group 161">
            <a:extLst>
              <a:ext uri="{FF2B5EF4-FFF2-40B4-BE49-F238E27FC236}">
                <a16:creationId xmlns:a16="http://schemas.microsoft.com/office/drawing/2014/main" id="{CB48B003-A4C1-6B47-9BA2-30F29132A085}"/>
              </a:ext>
            </a:extLst>
          </p:cNvPr>
          <p:cNvGrpSpPr/>
          <p:nvPr/>
        </p:nvGrpSpPr>
        <p:grpSpPr>
          <a:xfrm>
            <a:off x="8791653" y="986770"/>
            <a:ext cx="766519" cy="503924"/>
            <a:chOff x="6001263" y="1750256"/>
            <a:chExt cx="574889" cy="377943"/>
          </a:xfrm>
        </p:grpSpPr>
        <p:sp>
          <p:nvSpPr>
            <p:cNvPr id="163" name="Rounded Rectangle 162">
              <a:extLst>
                <a:ext uri="{FF2B5EF4-FFF2-40B4-BE49-F238E27FC236}">
                  <a16:creationId xmlns:a16="http://schemas.microsoft.com/office/drawing/2014/main" id="{D2A981F8-A1B9-3249-96DA-12F5339B4DF7}"/>
                </a:ext>
              </a:extLst>
            </p:cNvPr>
            <p:cNvSpPr/>
            <p:nvPr/>
          </p:nvSpPr>
          <p:spPr>
            <a:xfrm>
              <a:off x="6001263" y="1750256"/>
              <a:ext cx="574889" cy="377943"/>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Picture 163">
              <a:extLst>
                <a:ext uri="{FF2B5EF4-FFF2-40B4-BE49-F238E27FC236}">
                  <a16:creationId xmlns:a16="http://schemas.microsoft.com/office/drawing/2014/main" id="{C5E619A6-1BCA-CB47-8962-70128A3A57FE}"/>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6045965" y="1771477"/>
              <a:ext cx="492329" cy="327623"/>
            </a:xfrm>
            <a:prstGeom prst="rect">
              <a:avLst/>
            </a:prstGeom>
          </p:spPr>
        </p:pic>
      </p:grpSp>
      <p:grpSp>
        <p:nvGrpSpPr>
          <p:cNvPr id="165" name="Group 164">
            <a:extLst>
              <a:ext uri="{FF2B5EF4-FFF2-40B4-BE49-F238E27FC236}">
                <a16:creationId xmlns:a16="http://schemas.microsoft.com/office/drawing/2014/main" id="{55E740BF-DD67-9848-94D8-834DAD413C83}"/>
              </a:ext>
            </a:extLst>
          </p:cNvPr>
          <p:cNvGrpSpPr/>
          <p:nvPr/>
        </p:nvGrpSpPr>
        <p:grpSpPr>
          <a:xfrm>
            <a:off x="2011369" y="5880037"/>
            <a:ext cx="766519" cy="503924"/>
            <a:chOff x="4722035" y="4433628"/>
            <a:chExt cx="574889" cy="377943"/>
          </a:xfrm>
        </p:grpSpPr>
        <p:sp>
          <p:nvSpPr>
            <p:cNvPr id="166" name="Rounded Rectangle 165">
              <a:extLst>
                <a:ext uri="{FF2B5EF4-FFF2-40B4-BE49-F238E27FC236}">
                  <a16:creationId xmlns:a16="http://schemas.microsoft.com/office/drawing/2014/main" id="{DF554D9F-5B6F-E445-8B8E-AB312700693F}"/>
                </a:ext>
              </a:extLst>
            </p:cNvPr>
            <p:cNvSpPr/>
            <p:nvPr/>
          </p:nvSpPr>
          <p:spPr>
            <a:xfrm>
              <a:off x="4722035" y="4433628"/>
              <a:ext cx="574889" cy="377943"/>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7" name="Picture 166">
              <a:extLst>
                <a:ext uri="{FF2B5EF4-FFF2-40B4-BE49-F238E27FC236}">
                  <a16:creationId xmlns:a16="http://schemas.microsoft.com/office/drawing/2014/main" id="{41F515E5-B838-354B-9B4E-DFCBC24AFBF2}"/>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4738064" y="4487858"/>
              <a:ext cx="542490" cy="281678"/>
            </a:xfrm>
            <a:prstGeom prst="rect">
              <a:avLst/>
            </a:prstGeom>
          </p:spPr>
        </p:pic>
      </p:grpSp>
      <p:sp>
        <p:nvSpPr>
          <p:cNvPr id="168" name="Rounded Rectangle 167">
            <a:extLst>
              <a:ext uri="{FF2B5EF4-FFF2-40B4-BE49-F238E27FC236}">
                <a16:creationId xmlns:a16="http://schemas.microsoft.com/office/drawing/2014/main" id="{0409790F-C4E5-F746-A96A-27EB1F6D3195}"/>
              </a:ext>
            </a:extLst>
          </p:cNvPr>
          <p:cNvSpPr/>
          <p:nvPr/>
        </p:nvSpPr>
        <p:spPr>
          <a:xfrm>
            <a:off x="-21016" y="5877054"/>
            <a:ext cx="1935711" cy="503924"/>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cap="small" dirty="0">
                <a:solidFill>
                  <a:schemeClr val="accent3">
                    <a:lumMod val="75000"/>
                  </a:schemeClr>
                </a:solidFill>
              </a:rPr>
              <a:t>VDI</a:t>
            </a:r>
          </a:p>
        </p:txBody>
      </p:sp>
      <p:sp>
        <p:nvSpPr>
          <p:cNvPr id="169" name="Rectangle 168">
            <a:extLst>
              <a:ext uri="{FF2B5EF4-FFF2-40B4-BE49-F238E27FC236}">
                <a16:creationId xmlns:a16="http://schemas.microsoft.com/office/drawing/2014/main" id="{F76339FF-9CD5-934A-8800-BA781EB3CF54}"/>
              </a:ext>
            </a:extLst>
          </p:cNvPr>
          <p:cNvSpPr/>
          <p:nvPr/>
        </p:nvSpPr>
        <p:spPr>
          <a:xfrm>
            <a:off x="1855814" y="5865068"/>
            <a:ext cx="46180" cy="463489"/>
          </a:xfrm>
          <a:prstGeom prst="rect">
            <a:avLst/>
          </a:prstGeom>
          <a:solidFill>
            <a:schemeClr val="tx1"/>
          </a:solidFill>
        </p:spPr>
        <p:txBody>
          <a:bodyPr wrap="square" lIns="0" tIns="0" rIns="0" bIns="0" rtlCol="0" anchor="ctr">
            <a:noAutofit/>
          </a:bodyPr>
          <a:lstStyle/>
          <a:p>
            <a:pPr algn="ctr"/>
            <a:endParaRPr lang="en-US" sz="1600" dirty="0" err="1">
              <a:solidFill>
                <a:srgbClr val="FFFFFF"/>
              </a:solidFill>
              <a:latin typeface="Arial"/>
              <a:cs typeface="Arial"/>
            </a:endParaRPr>
          </a:p>
        </p:txBody>
      </p:sp>
      <p:grpSp>
        <p:nvGrpSpPr>
          <p:cNvPr id="184" name="Group 183">
            <a:extLst>
              <a:ext uri="{FF2B5EF4-FFF2-40B4-BE49-F238E27FC236}">
                <a16:creationId xmlns:a16="http://schemas.microsoft.com/office/drawing/2014/main" id="{D39673C1-6E40-A44B-80F7-287A95A7FD9A}"/>
              </a:ext>
            </a:extLst>
          </p:cNvPr>
          <p:cNvGrpSpPr/>
          <p:nvPr/>
        </p:nvGrpSpPr>
        <p:grpSpPr>
          <a:xfrm>
            <a:off x="2860327" y="3083070"/>
            <a:ext cx="766519" cy="503924"/>
            <a:chOff x="2860327" y="3083070"/>
            <a:chExt cx="766519" cy="503924"/>
          </a:xfrm>
        </p:grpSpPr>
        <p:sp>
          <p:nvSpPr>
            <p:cNvPr id="4" name="Rounded Rectangle 3">
              <a:extLst>
                <a:ext uri="{FF2B5EF4-FFF2-40B4-BE49-F238E27FC236}">
                  <a16:creationId xmlns:a16="http://schemas.microsoft.com/office/drawing/2014/main" id="{723FBE5A-5E0F-544F-AE43-1B34A82E740B}"/>
                </a:ext>
              </a:extLst>
            </p:cNvPr>
            <p:cNvSpPr/>
            <p:nvPr/>
          </p:nvSpPr>
          <p:spPr>
            <a:xfrm>
              <a:off x="2860327" y="3083070"/>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Picture 169" descr="A close up of a logo&#10;&#10;Description automatically generated">
              <a:extLst>
                <a:ext uri="{FF2B5EF4-FFF2-40B4-BE49-F238E27FC236}">
                  <a16:creationId xmlns:a16="http://schemas.microsoft.com/office/drawing/2014/main" id="{3AFB6B7A-1719-0847-B02C-9D13EDFDD4C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930896" y="3203891"/>
              <a:ext cx="611144" cy="252099"/>
            </a:xfrm>
            <a:prstGeom prst="rect">
              <a:avLst/>
            </a:prstGeom>
            <a:effectLst/>
          </p:spPr>
        </p:pic>
      </p:grpSp>
      <p:sp>
        <p:nvSpPr>
          <p:cNvPr id="171" name="Oval 170">
            <a:extLst>
              <a:ext uri="{FF2B5EF4-FFF2-40B4-BE49-F238E27FC236}">
                <a16:creationId xmlns:a16="http://schemas.microsoft.com/office/drawing/2014/main" id="{D6F2C4DB-E755-6F4E-B29F-2F77CCBF7C3B}"/>
              </a:ext>
            </a:extLst>
          </p:cNvPr>
          <p:cNvSpPr/>
          <p:nvPr/>
        </p:nvSpPr>
        <p:spPr>
          <a:xfrm>
            <a:off x="7775802" y="5034666"/>
            <a:ext cx="1454406" cy="1293892"/>
          </a:xfrm>
          <a:prstGeom prst="ellipse">
            <a:avLst/>
          </a:prstGeom>
          <a:solidFill>
            <a:srgbClr val="00B74F"/>
          </a:solidFill>
          <a:ln w="15875" cap="flat" cmpd="sng" algn="ctr">
            <a:solidFill>
              <a:schemeClr val="accent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effectLst/>
                <a:uLnTx/>
                <a:uFillTx/>
                <a:latin typeface="IBM Plex Sans Light" panose="020B0604020202020204"/>
              </a:rPr>
              <a:t>API Based</a:t>
            </a:r>
          </a:p>
          <a:p>
            <a:pPr marL="0" marR="0" lvl="0" indent="0" algn="ctr" defTabSz="914400" eaLnBrk="1" fontAlgn="auto" latinLnBrk="0" hangingPunct="1">
              <a:lnSpc>
                <a:spcPct val="100000"/>
              </a:lnSpc>
              <a:spcBef>
                <a:spcPts val="0"/>
              </a:spcBef>
              <a:spcAft>
                <a:spcPts val="0"/>
              </a:spcAft>
              <a:buClrTx/>
              <a:buSzTx/>
              <a:buFontTx/>
              <a:buNone/>
              <a:tabLst/>
              <a:defRPr/>
            </a:pPr>
            <a:r>
              <a:rPr lang="en-US" sz="900" b="1" kern="0" dirty="0">
                <a:latin typeface="IBM Plex Sans Light" panose="020B0604020202020204"/>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effectLst/>
                <a:uLnTx/>
                <a:uFillTx/>
                <a:latin typeface="IBM Plex Sans Light" panose="020B0604020202020204"/>
              </a:rPr>
              <a:t>No Turbonomic Agents Required</a:t>
            </a:r>
          </a:p>
        </p:txBody>
      </p:sp>
      <p:grpSp>
        <p:nvGrpSpPr>
          <p:cNvPr id="177" name="Group 176">
            <a:extLst>
              <a:ext uri="{FF2B5EF4-FFF2-40B4-BE49-F238E27FC236}">
                <a16:creationId xmlns:a16="http://schemas.microsoft.com/office/drawing/2014/main" id="{05104832-9FBB-3F40-BE3A-9E51F4E3F1A6}"/>
              </a:ext>
            </a:extLst>
          </p:cNvPr>
          <p:cNvGrpSpPr/>
          <p:nvPr/>
        </p:nvGrpSpPr>
        <p:grpSpPr>
          <a:xfrm>
            <a:off x="8798443" y="3630572"/>
            <a:ext cx="766519" cy="503924"/>
            <a:chOff x="4363752" y="6136839"/>
            <a:chExt cx="766519" cy="503924"/>
          </a:xfrm>
        </p:grpSpPr>
        <p:sp>
          <p:nvSpPr>
            <p:cNvPr id="178" name="Rounded Rectangle 177">
              <a:extLst>
                <a:ext uri="{FF2B5EF4-FFF2-40B4-BE49-F238E27FC236}">
                  <a16:creationId xmlns:a16="http://schemas.microsoft.com/office/drawing/2014/main" id="{ED2DBCCD-786D-924B-8C60-8B2776B05FB2}"/>
                </a:ext>
              </a:extLst>
            </p:cNvPr>
            <p:cNvSpPr/>
            <p:nvPr/>
          </p:nvSpPr>
          <p:spPr>
            <a:xfrm>
              <a:off x="4363752" y="6136839"/>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Using $1 Billion Storage Investment on All-Flash Arrays | eWEEK">
              <a:extLst>
                <a:ext uri="{FF2B5EF4-FFF2-40B4-BE49-F238E27FC236}">
                  <a16:creationId xmlns:a16="http://schemas.microsoft.com/office/drawing/2014/main" id="{910A5E4E-37BD-DD4D-9360-2DBE31B3414E}"/>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449180" y="6193349"/>
              <a:ext cx="596103" cy="398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1" name="Group 180">
            <a:extLst>
              <a:ext uri="{FF2B5EF4-FFF2-40B4-BE49-F238E27FC236}">
                <a16:creationId xmlns:a16="http://schemas.microsoft.com/office/drawing/2014/main" id="{68FF0B6F-3AC2-E042-9C30-3F2E08C85722}"/>
              </a:ext>
            </a:extLst>
          </p:cNvPr>
          <p:cNvGrpSpPr/>
          <p:nvPr/>
        </p:nvGrpSpPr>
        <p:grpSpPr>
          <a:xfrm>
            <a:off x="7093298" y="3075590"/>
            <a:ext cx="766519" cy="503924"/>
            <a:chOff x="7093298" y="3075590"/>
            <a:chExt cx="766519" cy="503924"/>
          </a:xfrm>
        </p:grpSpPr>
        <p:sp>
          <p:nvSpPr>
            <p:cNvPr id="180" name="Rounded Rectangle 179">
              <a:extLst>
                <a:ext uri="{FF2B5EF4-FFF2-40B4-BE49-F238E27FC236}">
                  <a16:creationId xmlns:a16="http://schemas.microsoft.com/office/drawing/2014/main" id="{632926FF-2B4D-EA4E-B07C-B92D6AF72992}"/>
                </a:ext>
              </a:extLst>
            </p:cNvPr>
            <p:cNvSpPr/>
            <p:nvPr/>
          </p:nvSpPr>
          <p:spPr>
            <a:xfrm>
              <a:off x="7093298" y="3075590"/>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9" name="Picture 2" descr="Google Cloud unveils hundreds of new partner apps - TechRepublic">
              <a:extLst>
                <a:ext uri="{FF2B5EF4-FFF2-40B4-BE49-F238E27FC236}">
                  <a16:creationId xmlns:a16="http://schemas.microsoft.com/office/drawing/2014/main" id="{4F5B4F71-C238-FD4D-9F30-BD5624B9B21A}"/>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205258" y="3127395"/>
              <a:ext cx="562770" cy="4220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6AA8D62-35A3-A44E-9601-C01FB99BD13F}"/>
              </a:ext>
            </a:extLst>
          </p:cNvPr>
          <p:cNvGrpSpPr/>
          <p:nvPr/>
        </p:nvGrpSpPr>
        <p:grpSpPr>
          <a:xfrm>
            <a:off x="5431631" y="1252577"/>
            <a:ext cx="766519" cy="586914"/>
            <a:chOff x="5431631" y="1252577"/>
            <a:chExt cx="766519" cy="586914"/>
          </a:xfrm>
        </p:grpSpPr>
        <p:sp>
          <p:nvSpPr>
            <p:cNvPr id="18" name="Rounded Rectangle 17">
              <a:extLst>
                <a:ext uri="{FF2B5EF4-FFF2-40B4-BE49-F238E27FC236}">
                  <a16:creationId xmlns:a16="http://schemas.microsoft.com/office/drawing/2014/main" id="{AD0D1628-CA3D-EE40-B1E2-1134AC7B0463}"/>
                </a:ext>
              </a:extLst>
            </p:cNvPr>
            <p:cNvSpPr/>
            <p:nvPr/>
          </p:nvSpPr>
          <p:spPr>
            <a:xfrm>
              <a:off x="5431631" y="1329095"/>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A close up of a logo&#10;&#10;Description automatically generated">
              <a:extLst>
                <a:ext uri="{FF2B5EF4-FFF2-40B4-BE49-F238E27FC236}">
                  <a16:creationId xmlns:a16="http://schemas.microsoft.com/office/drawing/2014/main" id="{BD24C1C6-BB6B-9040-8324-F72EFC59E09A}"/>
                </a:ext>
              </a:extLst>
            </p:cNvPr>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5500470" y="1252577"/>
              <a:ext cx="586158" cy="586158"/>
            </a:xfrm>
            <a:prstGeom prst="rect">
              <a:avLst/>
            </a:prstGeom>
          </p:spPr>
        </p:pic>
        <p:sp>
          <p:nvSpPr>
            <p:cNvPr id="133" name="TextBox 132">
              <a:extLst>
                <a:ext uri="{FF2B5EF4-FFF2-40B4-BE49-F238E27FC236}">
                  <a16:creationId xmlns:a16="http://schemas.microsoft.com/office/drawing/2014/main" id="{67A241AF-A7AE-3646-97AC-4FAEAE16D9A8}"/>
                </a:ext>
              </a:extLst>
            </p:cNvPr>
            <p:cNvSpPr txBox="1"/>
            <p:nvPr/>
          </p:nvSpPr>
          <p:spPr>
            <a:xfrm>
              <a:off x="5546648" y="1665148"/>
              <a:ext cx="538930" cy="174343"/>
            </a:xfrm>
            <a:prstGeom prst="rect">
              <a:avLst/>
            </a:prstGeom>
            <a:noFill/>
            <a:effectLst/>
          </p:spPr>
          <p:txBody>
            <a:bodyPr wrap="none" rtlCol="0">
              <a:spAutoFit/>
            </a:bodyPr>
            <a:lstStyle/>
            <a:p>
              <a:pPr algn="ctr"/>
              <a:r>
                <a:rPr lang="en-US" sz="533" dirty="0">
                  <a:solidFill>
                    <a:schemeClr val="bg1">
                      <a:lumMod val="50000"/>
                    </a:schemeClr>
                  </a:solidFill>
                </a:rPr>
                <a:t>Google GKE</a:t>
              </a:r>
              <a:endParaRPr lang="en-US" sz="400" dirty="0">
                <a:solidFill>
                  <a:schemeClr val="bg1">
                    <a:lumMod val="50000"/>
                  </a:schemeClr>
                </a:solidFill>
              </a:endParaRPr>
            </a:p>
          </p:txBody>
        </p:sp>
      </p:grpSp>
      <p:grpSp>
        <p:nvGrpSpPr>
          <p:cNvPr id="1029" name="Group 1028">
            <a:extLst>
              <a:ext uri="{FF2B5EF4-FFF2-40B4-BE49-F238E27FC236}">
                <a16:creationId xmlns:a16="http://schemas.microsoft.com/office/drawing/2014/main" id="{8EB80FAA-08A2-DF44-A84D-4DAFF86CD70A}"/>
              </a:ext>
            </a:extLst>
          </p:cNvPr>
          <p:cNvGrpSpPr/>
          <p:nvPr/>
        </p:nvGrpSpPr>
        <p:grpSpPr>
          <a:xfrm>
            <a:off x="3711012" y="4735981"/>
            <a:ext cx="766519" cy="503924"/>
            <a:chOff x="3711012" y="4735981"/>
            <a:chExt cx="766519" cy="503924"/>
          </a:xfrm>
        </p:grpSpPr>
        <p:sp>
          <p:nvSpPr>
            <p:cNvPr id="195" name="Rounded Rectangle 194">
              <a:extLst>
                <a:ext uri="{FF2B5EF4-FFF2-40B4-BE49-F238E27FC236}">
                  <a16:creationId xmlns:a16="http://schemas.microsoft.com/office/drawing/2014/main" id="{DD28D891-CD35-CB4A-865B-72E90C195353}"/>
                </a:ext>
              </a:extLst>
            </p:cNvPr>
            <p:cNvSpPr/>
            <p:nvPr/>
          </p:nvSpPr>
          <p:spPr>
            <a:xfrm>
              <a:off x="3711012" y="4735981"/>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1027" descr="A picture containing graphical user interface&#10;&#10;Description automatically generated">
              <a:extLst>
                <a:ext uri="{FF2B5EF4-FFF2-40B4-BE49-F238E27FC236}">
                  <a16:creationId xmlns:a16="http://schemas.microsoft.com/office/drawing/2014/main" id="{0B2FA655-F2E3-1147-A6DA-6AB164A7477D}"/>
                </a:ext>
              </a:extLst>
            </p:cNvPr>
            <p:cNvPicPr>
              <a:picLocks noChangeAspect="1"/>
            </p:cNvPicPr>
            <p:nvPr/>
          </p:nvPicPr>
          <p:blipFill>
            <a:blip r:embed="rId42"/>
            <a:stretch>
              <a:fillRect/>
            </a:stretch>
          </p:blipFill>
          <p:spPr>
            <a:xfrm>
              <a:off x="3733960" y="4832882"/>
              <a:ext cx="743285" cy="314275"/>
            </a:xfrm>
            <a:prstGeom prst="rect">
              <a:avLst/>
            </a:prstGeom>
          </p:spPr>
        </p:pic>
      </p:grpSp>
      <p:grpSp>
        <p:nvGrpSpPr>
          <p:cNvPr id="1031" name="Group 1030">
            <a:extLst>
              <a:ext uri="{FF2B5EF4-FFF2-40B4-BE49-F238E27FC236}">
                <a16:creationId xmlns:a16="http://schemas.microsoft.com/office/drawing/2014/main" id="{7A15E6A9-6873-0784-54D6-C5EE545197F1}"/>
              </a:ext>
            </a:extLst>
          </p:cNvPr>
          <p:cNvGrpSpPr/>
          <p:nvPr/>
        </p:nvGrpSpPr>
        <p:grpSpPr>
          <a:xfrm>
            <a:off x="8316443" y="1546779"/>
            <a:ext cx="874105" cy="503924"/>
            <a:chOff x="5007570" y="6136022"/>
            <a:chExt cx="874105" cy="503924"/>
          </a:xfrm>
        </p:grpSpPr>
        <p:sp>
          <p:nvSpPr>
            <p:cNvPr id="1032" name="Rounded Rectangle 1031">
              <a:extLst>
                <a:ext uri="{FF2B5EF4-FFF2-40B4-BE49-F238E27FC236}">
                  <a16:creationId xmlns:a16="http://schemas.microsoft.com/office/drawing/2014/main" id="{5B40930B-849D-5047-5974-874C15B7EC2E}"/>
                </a:ext>
              </a:extLst>
            </p:cNvPr>
            <p:cNvSpPr/>
            <p:nvPr/>
          </p:nvSpPr>
          <p:spPr>
            <a:xfrm>
              <a:off x="5036098" y="6136022"/>
              <a:ext cx="766519" cy="503924"/>
            </a:xfrm>
            <a:prstGeom prst="roundRect">
              <a:avLst/>
            </a:prstGeom>
            <a:solidFill>
              <a:srgbClr val="F9FBFA"/>
            </a:soli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1032" descr="A picture containing clock&#10;&#10;Description automatically generated">
              <a:extLst>
                <a:ext uri="{FF2B5EF4-FFF2-40B4-BE49-F238E27FC236}">
                  <a16:creationId xmlns:a16="http://schemas.microsoft.com/office/drawing/2014/main" id="{34FC8227-4242-4547-A98E-F24F42C29E63}"/>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137205" y="6214494"/>
              <a:ext cx="574087" cy="166485"/>
            </a:xfrm>
            <a:prstGeom prst="rect">
              <a:avLst/>
            </a:prstGeom>
            <a:effectLst/>
          </p:spPr>
        </p:pic>
        <p:sp>
          <p:nvSpPr>
            <p:cNvPr id="1034" name="TextBox 1033">
              <a:extLst>
                <a:ext uri="{FF2B5EF4-FFF2-40B4-BE49-F238E27FC236}">
                  <a16:creationId xmlns:a16="http://schemas.microsoft.com/office/drawing/2014/main" id="{189C07F2-3035-4C87-6693-4809B737F049}"/>
                </a:ext>
              </a:extLst>
            </p:cNvPr>
            <p:cNvSpPr txBox="1"/>
            <p:nvPr/>
          </p:nvSpPr>
          <p:spPr>
            <a:xfrm>
              <a:off x="5007570" y="6406423"/>
              <a:ext cx="874105" cy="174343"/>
            </a:xfrm>
            <a:prstGeom prst="rect">
              <a:avLst/>
            </a:prstGeom>
            <a:noFill/>
            <a:effectLst/>
          </p:spPr>
          <p:txBody>
            <a:bodyPr wrap="square" rtlCol="0">
              <a:spAutoFit/>
            </a:bodyPr>
            <a:lstStyle/>
            <a:p>
              <a:pPr algn="ctr"/>
              <a:r>
                <a:rPr lang="en-US" sz="533" dirty="0">
                  <a:solidFill>
                    <a:schemeClr val="bg1">
                      <a:lumMod val="50000"/>
                    </a:schemeClr>
                  </a:solidFill>
                </a:rPr>
                <a:t>App Service Plans</a:t>
              </a:r>
              <a:endParaRPr lang="en-US" sz="400" dirty="0">
                <a:solidFill>
                  <a:schemeClr val="bg1">
                    <a:lumMod val="50000"/>
                  </a:schemeClr>
                </a:solidFill>
              </a:endParaRPr>
            </a:p>
          </p:txBody>
        </p:sp>
      </p:grpSp>
    </p:spTree>
    <p:extLst>
      <p:ext uri="{BB962C8B-B14F-4D97-AF65-F5344CB8AC3E}">
        <p14:creationId xmlns:p14="http://schemas.microsoft.com/office/powerpoint/2010/main" val="4850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4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4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145"/>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nodePh="1">
                                  <p:stCondLst>
                                    <p:cond delay="0"/>
                                  </p:stCondLst>
                                  <p:endCondLst>
                                    <p:cond evt="begin" delay="0">
                                      <p:tn val="81"/>
                                    </p:cond>
                                  </p:endCondLst>
                                  <p:childTnLst>
                                    <p:set>
                                      <p:cBhvr>
                                        <p:cTn id="82" dur="1" fill="hold">
                                          <p:stCondLst>
                                            <p:cond delay="0"/>
                                          </p:stCondLst>
                                        </p:cTn>
                                        <p:tgtEl>
                                          <p:spTgt spid="7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7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8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0" nodeType="clickEffect">
                                  <p:stCondLst>
                                    <p:cond delay="0"/>
                                  </p:stCondLst>
                                  <p:childTnLst>
                                    <p:set>
                                      <p:cBhvr>
                                        <p:cTn id="98" dur="1" fill="hold">
                                          <p:stCondLst>
                                            <p:cond delay="0"/>
                                          </p:stCondLst>
                                        </p:cTn>
                                        <p:tgtEl>
                                          <p:spTgt spid="147"/>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7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7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1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1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1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17"/>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81"/>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8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84"/>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0" nodeType="clickEffect">
                                  <p:stCondLst>
                                    <p:cond delay="0"/>
                                  </p:stCondLst>
                                  <p:childTnLst>
                                    <p:set>
                                      <p:cBhvr>
                                        <p:cTn id="128" dur="1" fill="hold">
                                          <p:stCondLst>
                                            <p:cond delay="0"/>
                                          </p:stCondLst>
                                        </p:cTn>
                                        <p:tgtEl>
                                          <p:spTgt spid="148"/>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3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3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3"/>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3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38"/>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51"/>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52"/>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53"/>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54"/>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78"/>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03"/>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08"/>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09"/>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12"/>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1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7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87"/>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186"/>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grpId="0" nodeType="clickEffect">
                                  <p:stCondLst>
                                    <p:cond delay="0"/>
                                  </p:stCondLst>
                                  <p:childTnLst>
                                    <p:set>
                                      <p:cBhvr>
                                        <p:cTn id="172" dur="1" fill="hold">
                                          <p:stCondLst>
                                            <p:cond delay="0"/>
                                          </p:stCondLst>
                                        </p:cTn>
                                        <p:tgtEl>
                                          <p:spTgt spid="149"/>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19"/>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30"/>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48"/>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67"/>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77"/>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02"/>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2"/>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69"/>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71"/>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9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05"/>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06"/>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07"/>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118"/>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119"/>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20"/>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121"/>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22"/>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27"/>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28"/>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29"/>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65"/>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66"/>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7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81"/>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01"/>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168"/>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69"/>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65"/>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71"/>
                                        </p:tgtEl>
                                        <p:attrNameLst>
                                          <p:attrName>style.visibility</p:attrName>
                                        </p:attrNameLst>
                                      </p:cBhvr>
                                      <p:to>
                                        <p:strVal val="visible"/>
                                      </p:to>
                                    </p:set>
                                  </p:childTnLst>
                                </p:cTn>
                              </p:par>
                              <p:par>
                                <p:cTn id="235" presetID="1" presetClass="entr" presetSubtype="0" fill="hold" nodeType="withEffect">
                                  <p:stCondLst>
                                    <p:cond delay="0"/>
                                  </p:stCondLst>
                                  <p:childTnLst>
                                    <p:set>
                                      <p:cBhvr>
                                        <p:cTn id="236" dur="1" fill="hold">
                                          <p:stCondLst>
                                            <p:cond delay="0"/>
                                          </p:stCondLst>
                                        </p:cTn>
                                        <p:tgtEl>
                                          <p:spTgt spid="185"/>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029"/>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2" grpId="0" animBg="1"/>
      <p:bldP spid="19" grpId="0" animBg="1"/>
      <p:bldP spid="20" grpId="0" animBg="1"/>
      <p:bldP spid="21" grpId="0" animBg="1"/>
      <p:bldP spid="23" grpId="0" animBg="1"/>
      <p:bldP spid="26" grpId="0" animBg="1"/>
      <p:bldP spid="27" grpId="0" animBg="1"/>
      <p:bldP spid="28" grpId="0" animBg="1"/>
      <p:bldP spid="29" grpId="0" animBg="1"/>
      <p:bldP spid="30" grpId="0" animBg="1"/>
      <p:bldP spid="31" grpId="0" animBg="1"/>
      <p:bldP spid="32" grpId="0" animBg="1"/>
      <p:bldP spid="33" grpId="0" animBg="1"/>
      <p:bldP spid="36" grpId="0" animBg="1"/>
      <p:bldP spid="37" grpId="0" animBg="1"/>
      <p:bldP spid="38" grpId="0" animBg="1"/>
      <p:bldP spid="70" grpId="0" animBg="1"/>
      <p:bldP spid="71" grpId="0"/>
      <p:bldP spid="72" grpId="0"/>
      <p:bldP spid="73" grpId="0"/>
      <p:bldP spid="74" grpId="0"/>
      <p:bldP spid="75" grpId="0"/>
      <p:bldP spid="76" grpId="0"/>
      <p:bldP spid="77" grpId="0"/>
      <p:bldP spid="78" grpId="0"/>
      <p:bldP spid="79" grpId="0"/>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9" grpId="0"/>
      <p:bldP spid="111" grpId="0"/>
      <p:bldP spid="113" grpId="0"/>
      <p:bldP spid="117" grpId="0"/>
      <p:bldP spid="120" grpId="0"/>
      <p:bldP spid="122" grpId="0"/>
      <p:bldP spid="125" grpId="0"/>
      <p:bldP spid="140" grpId="0" animBg="1"/>
      <p:bldP spid="145" grpId="0" animBg="1"/>
      <p:bldP spid="147" grpId="0" animBg="1"/>
      <p:bldP spid="148" grpId="0" animBg="1"/>
      <p:bldP spid="149" grpId="0" animBg="1"/>
      <p:bldP spid="168" grpId="0"/>
      <p:bldP spid="169" grpId="0" animBg="1"/>
      <p:bldP spid="17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a:extLst>
              <a:ext uri="{FF2B5EF4-FFF2-40B4-BE49-F238E27FC236}">
                <a16:creationId xmlns:a16="http://schemas.microsoft.com/office/drawing/2014/main" id="{4D44170C-5C7B-16A5-CDBA-1ECF0B405630}"/>
              </a:ext>
            </a:extLst>
          </p:cNvPr>
          <p:cNvCxnSpPr>
            <a:cxnSpLocks/>
          </p:cNvCxnSpPr>
          <p:nvPr/>
        </p:nvCxnSpPr>
        <p:spPr>
          <a:xfrm>
            <a:off x="432486" y="1838437"/>
            <a:ext cx="6019606" cy="329713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B9E67AB-7AB9-0C9F-12D2-00BB4C2C4044}"/>
              </a:ext>
            </a:extLst>
          </p:cNvPr>
          <p:cNvCxnSpPr>
            <a:cxnSpLocks/>
          </p:cNvCxnSpPr>
          <p:nvPr/>
        </p:nvCxnSpPr>
        <p:spPr>
          <a:xfrm flipV="1">
            <a:off x="542818" y="1680636"/>
            <a:ext cx="5732987" cy="35137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B6DE58E-AEC4-DF23-E942-08BF04239C97}"/>
              </a:ext>
            </a:extLst>
          </p:cNvPr>
          <p:cNvCxnSpPr>
            <a:cxnSpLocks/>
          </p:cNvCxnSpPr>
          <p:nvPr/>
        </p:nvCxnSpPr>
        <p:spPr>
          <a:xfrm>
            <a:off x="3383425" y="114270"/>
            <a:ext cx="50526" cy="66449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EF05E964-D4F4-42D7-081D-6E7CE819BFEF}"/>
              </a:ext>
            </a:extLst>
          </p:cNvPr>
          <p:cNvSpPr/>
          <p:nvPr/>
        </p:nvSpPr>
        <p:spPr>
          <a:xfrm>
            <a:off x="255410" y="358463"/>
            <a:ext cx="6400800" cy="6400800"/>
          </a:xfrm>
          <a:prstGeom prst="ellipse">
            <a:avLst/>
          </a:prstGeom>
          <a:solidFill>
            <a:schemeClr val="bg1">
              <a:lumMod val="95000"/>
              <a:alpha val="77351"/>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23" name="Oval 22">
            <a:extLst>
              <a:ext uri="{FF2B5EF4-FFF2-40B4-BE49-F238E27FC236}">
                <a16:creationId xmlns:a16="http://schemas.microsoft.com/office/drawing/2014/main" id="{EF601A96-6701-FC17-04B5-A4813C9C68C0}"/>
              </a:ext>
            </a:extLst>
          </p:cNvPr>
          <p:cNvSpPr/>
          <p:nvPr/>
        </p:nvSpPr>
        <p:spPr>
          <a:xfrm>
            <a:off x="1128569" y="1234858"/>
            <a:ext cx="4572000" cy="4572000"/>
          </a:xfrm>
          <a:prstGeom prst="ellipse">
            <a:avLst/>
          </a:prstGeom>
          <a:solidFill>
            <a:srgbClr val="009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pic>
        <p:nvPicPr>
          <p:cNvPr id="1032" name="Picture 8" descr="Data Analytics Software for Sustainability and Energy - Envizi">
            <a:extLst>
              <a:ext uri="{FF2B5EF4-FFF2-40B4-BE49-F238E27FC236}">
                <a16:creationId xmlns:a16="http://schemas.microsoft.com/office/drawing/2014/main" id="{00095F56-CEAA-B09F-C975-FF5234B9D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3683" y="1014563"/>
            <a:ext cx="658989" cy="2883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rviceNow Logo and symbol, meaning, history, PNG">
            <a:extLst>
              <a:ext uri="{FF2B5EF4-FFF2-40B4-BE49-F238E27FC236}">
                <a16:creationId xmlns:a16="http://schemas.microsoft.com/office/drawing/2014/main" id="{BFDA59F4-4BED-6F2B-A6CF-E39A96367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9078" y="5531899"/>
            <a:ext cx="963901" cy="606298"/>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16E34A61-9589-7683-B089-3FB4C6BB0092}"/>
              </a:ext>
            </a:extLst>
          </p:cNvPr>
          <p:cNvGrpSpPr/>
          <p:nvPr/>
        </p:nvGrpSpPr>
        <p:grpSpPr>
          <a:xfrm>
            <a:off x="1596670" y="1365020"/>
            <a:ext cx="9820972" cy="3973216"/>
            <a:chOff x="1596670" y="1365020"/>
            <a:chExt cx="9820972" cy="3973216"/>
          </a:xfrm>
        </p:grpSpPr>
        <p:grpSp>
          <p:nvGrpSpPr>
            <p:cNvPr id="21" name="Group 20">
              <a:extLst>
                <a:ext uri="{FF2B5EF4-FFF2-40B4-BE49-F238E27FC236}">
                  <a16:creationId xmlns:a16="http://schemas.microsoft.com/office/drawing/2014/main" id="{CCE962FF-5CAB-A49E-8D53-496425B9C949}"/>
                </a:ext>
              </a:extLst>
            </p:cNvPr>
            <p:cNvGrpSpPr/>
            <p:nvPr/>
          </p:nvGrpSpPr>
          <p:grpSpPr>
            <a:xfrm>
              <a:off x="1596670" y="1680636"/>
              <a:ext cx="3657600" cy="3657600"/>
              <a:chOff x="1596670" y="1680636"/>
              <a:chExt cx="3657600" cy="3657600"/>
            </a:xfrm>
          </p:grpSpPr>
          <p:sp>
            <p:nvSpPr>
              <p:cNvPr id="14" name="Pie 13">
                <a:extLst>
                  <a:ext uri="{FF2B5EF4-FFF2-40B4-BE49-F238E27FC236}">
                    <a16:creationId xmlns:a16="http://schemas.microsoft.com/office/drawing/2014/main" id="{29999F67-8DC8-EFB4-8A0E-B9EBDCD97E25}"/>
                  </a:ext>
                </a:extLst>
              </p:cNvPr>
              <p:cNvSpPr/>
              <p:nvPr/>
            </p:nvSpPr>
            <p:spPr>
              <a:xfrm>
                <a:off x="1596670" y="1680636"/>
                <a:ext cx="3657600" cy="3657600"/>
              </a:xfrm>
              <a:prstGeom prst="pie">
                <a:avLst>
                  <a:gd name="adj1" fmla="val 16187201"/>
                  <a:gd name="adj2" fmla="val 1955233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11" name="TextBox 10">
                <a:extLst>
                  <a:ext uri="{FF2B5EF4-FFF2-40B4-BE49-F238E27FC236}">
                    <a16:creationId xmlns:a16="http://schemas.microsoft.com/office/drawing/2014/main" id="{06A9A082-57CC-E03E-9C75-56FAB6C861C2}"/>
                  </a:ext>
                </a:extLst>
              </p:cNvPr>
              <p:cNvSpPr txBox="1"/>
              <p:nvPr/>
            </p:nvSpPr>
            <p:spPr>
              <a:xfrm>
                <a:off x="3498092" y="2329355"/>
                <a:ext cx="793807"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small" spc="0" normalizeH="0" baseline="0" noProof="0" dirty="0">
                    <a:ln>
                      <a:noFill/>
                    </a:ln>
                    <a:solidFill>
                      <a:srgbClr val="000000"/>
                    </a:solidFill>
                    <a:effectLst/>
                    <a:uLnTx/>
                    <a:uFillTx/>
                    <a:latin typeface="IBM Plex Sans" panose="020B0503050203000203" pitchFamily="34" charset="0"/>
                    <a:ea typeface="+mn-ea"/>
                    <a:cs typeface="+mn-cs"/>
                  </a:rPr>
                  <a:t>Sustainability</a:t>
                </a:r>
              </a:p>
            </p:txBody>
          </p:sp>
        </p:grpSp>
        <p:grpSp>
          <p:nvGrpSpPr>
            <p:cNvPr id="2" name="Group 1">
              <a:extLst>
                <a:ext uri="{FF2B5EF4-FFF2-40B4-BE49-F238E27FC236}">
                  <a16:creationId xmlns:a16="http://schemas.microsoft.com/office/drawing/2014/main" id="{27ACB6E6-A559-2EF8-B579-E8D333A60DA2}"/>
                </a:ext>
              </a:extLst>
            </p:cNvPr>
            <p:cNvGrpSpPr/>
            <p:nvPr/>
          </p:nvGrpSpPr>
          <p:grpSpPr>
            <a:xfrm>
              <a:off x="8015973" y="1365020"/>
              <a:ext cx="3401669" cy="535481"/>
              <a:chOff x="8015973" y="1365020"/>
              <a:chExt cx="3401669" cy="535481"/>
            </a:xfrm>
          </p:grpSpPr>
          <p:sp>
            <p:nvSpPr>
              <p:cNvPr id="1042" name="Rounded Rectangle 1041">
                <a:extLst>
                  <a:ext uri="{FF2B5EF4-FFF2-40B4-BE49-F238E27FC236}">
                    <a16:creationId xmlns:a16="http://schemas.microsoft.com/office/drawing/2014/main" id="{1EB0E65D-E3AA-3D49-78A2-BE697AE497F8}"/>
                  </a:ext>
                </a:extLst>
              </p:cNvPr>
              <p:cNvSpPr/>
              <p:nvPr/>
            </p:nvSpPr>
            <p:spPr>
              <a:xfrm>
                <a:off x="8015973" y="1365020"/>
                <a:ext cx="3401669" cy="535481"/>
              </a:xfrm>
              <a:prstGeom prst="roundRect">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037" name="TextBox 1036">
                <a:extLst>
                  <a:ext uri="{FF2B5EF4-FFF2-40B4-BE49-F238E27FC236}">
                    <a16:creationId xmlns:a16="http://schemas.microsoft.com/office/drawing/2014/main" id="{BA878B40-2958-3D29-37F5-26F0D8FADD89}"/>
                  </a:ext>
                </a:extLst>
              </p:cNvPr>
              <p:cNvSpPr txBox="1"/>
              <p:nvPr/>
            </p:nvSpPr>
            <p:spPr>
              <a:xfrm>
                <a:off x="8025489" y="1406030"/>
                <a:ext cx="2240037"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000000"/>
                    </a:solidFill>
                    <a:effectLst/>
                    <a:uLnTx/>
                    <a:uFillTx/>
                    <a:latin typeface="IBM Plex Sans" panose="020B0503050203000203" pitchFamily="34" charset="0"/>
                    <a:ea typeface="+mn-ea"/>
                    <a:cs typeface="+mn-cs"/>
                  </a:rPr>
                  <a:t>Sustainability</a:t>
                </a:r>
                <a:endParaRPr kumimoji="0" lang="en-US" sz="1100" b="0" i="0" u="none" strike="noStrike" kern="1200" cap="small" spc="0" normalizeH="0" baseline="0" noProof="0" dirty="0">
                  <a:ln>
                    <a:noFill/>
                  </a:ln>
                  <a:solidFill>
                    <a:srgbClr val="000000"/>
                  </a:solidFill>
                  <a:effectLst/>
                  <a:uLnTx/>
                  <a:uFillTx/>
                  <a:latin typeface="IBM Plex Sans" panose="020B0503050203000203" pitchFamily="34" charset="0"/>
                  <a:ea typeface="+mn-ea"/>
                  <a:cs typeface="+mn-cs"/>
                </a:endParaRPr>
              </a:p>
              <a:p>
                <a:pPr marL="11113" marR="0" lvl="0" indent="22225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small" spc="0" normalizeH="0" baseline="0" noProof="0" dirty="0">
                    <a:ln>
                      <a:noFill/>
                    </a:ln>
                    <a:solidFill>
                      <a:srgbClr val="000000"/>
                    </a:solidFill>
                    <a:effectLst/>
                    <a:uLnTx/>
                    <a:uFillTx/>
                    <a:latin typeface="IBM Plex Sans" panose="020B0503050203000203" pitchFamily="34" charset="0"/>
                    <a:ea typeface="+mn-ea"/>
                    <a:cs typeface="+mn-cs"/>
                  </a:rPr>
                  <a:t>Reduce/Minimize Carbon Footprint</a:t>
                </a:r>
              </a:p>
            </p:txBody>
          </p:sp>
        </p:grpSp>
      </p:grpSp>
      <p:sp>
        <p:nvSpPr>
          <p:cNvPr id="1041" name="TextBox 1040">
            <a:extLst>
              <a:ext uri="{FF2B5EF4-FFF2-40B4-BE49-F238E27FC236}">
                <a16:creationId xmlns:a16="http://schemas.microsoft.com/office/drawing/2014/main" id="{DB8DCE12-7751-4C4E-5102-D9DDF897136B}"/>
              </a:ext>
            </a:extLst>
          </p:cNvPr>
          <p:cNvSpPr txBox="1"/>
          <p:nvPr/>
        </p:nvSpPr>
        <p:spPr>
          <a:xfrm>
            <a:off x="6360430" y="170219"/>
            <a:ext cx="2270173" cy="8002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Turbonomic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Technology Partners</a:t>
            </a:r>
          </a:p>
        </p:txBody>
      </p:sp>
      <p:grpSp>
        <p:nvGrpSpPr>
          <p:cNvPr id="50" name="Group 49">
            <a:extLst>
              <a:ext uri="{FF2B5EF4-FFF2-40B4-BE49-F238E27FC236}">
                <a16:creationId xmlns:a16="http://schemas.microsoft.com/office/drawing/2014/main" id="{C8F33A25-FFC2-BAE6-7F54-9FB000328551}"/>
              </a:ext>
            </a:extLst>
          </p:cNvPr>
          <p:cNvGrpSpPr/>
          <p:nvPr/>
        </p:nvGrpSpPr>
        <p:grpSpPr>
          <a:xfrm>
            <a:off x="1584313" y="1680636"/>
            <a:ext cx="9831211" cy="4361514"/>
            <a:chOff x="1584313" y="1680636"/>
            <a:chExt cx="9831211" cy="4361514"/>
          </a:xfrm>
        </p:grpSpPr>
        <p:grpSp>
          <p:nvGrpSpPr>
            <p:cNvPr id="29" name="Group 28">
              <a:extLst>
                <a:ext uri="{FF2B5EF4-FFF2-40B4-BE49-F238E27FC236}">
                  <a16:creationId xmlns:a16="http://schemas.microsoft.com/office/drawing/2014/main" id="{F496019A-2C05-E30D-2937-B5A384763C66}"/>
                </a:ext>
              </a:extLst>
            </p:cNvPr>
            <p:cNvGrpSpPr/>
            <p:nvPr/>
          </p:nvGrpSpPr>
          <p:grpSpPr>
            <a:xfrm>
              <a:off x="1584313" y="1680636"/>
              <a:ext cx="3657600" cy="3657600"/>
              <a:chOff x="1584313" y="1680636"/>
              <a:chExt cx="3657600" cy="3657600"/>
            </a:xfrm>
          </p:grpSpPr>
          <p:sp>
            <p:nvSpPr>
              <p:cNvPr id="6" name="Pie 5">
                <a:extLst>
                  <a:ext uri="{FF2B5EF4-FFF2-40B4-BE49-F238E27FC236}">
                    <a16:creationId xmlns:a16="http://schemas.microsoft.com/office/drawing/2014/main" id="{DA8227AC-5D2F-6805-E893-5963FD9B1BF1}"/>
                  </a:ext>
                </a:extLst>
              </p:cNvPr>
              <p:cNvSpPr/>
              <p:nvPr/>
            </p:nvSpPr>
            <p:spPr>
              <a:xfrm>
                <a:off x="1584313" y="1680636"/>
                <a:ext cx="3657600" cy="3657600"/>
              </a:xfrm>
              <a:prstGeom prst="pie">
                <a:avLst>
                  <a:gd name="adj1" fmla="val 12520532"/>
                  <a:gd name="adj2" fmla="val 162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9" name="TextBox 18">
                <a:extLst>
                  <a:ext uri="{FF2B5EF4-FFF2-40B4-BE49-F238E27FC236}">
                    <a16:creationId xmlns:a16="http://schemas.microsoft.com/office/drawing/2014/main" id="{B8EB301C-845C-1680-09C3-5E51558B5D52}"/>
                  </a:ext>
                </a:extLst>
              </p:cNvPr>
              <p:cNvSpPr txBox="1"/>
              <p:nvPr/>
            </p:nvSpPr>
            <p:spPr>
              <a:xfrm>
                <a:off x="2553949" y="2329355"/>
                <a:ext cx="546945"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small" spc="0" normalizeH="0" baseline="0" noProof="0" dirty="0">
                    <a:ln>
                      <a:noFill/>
                    </a:ln>
                    <a:solidFill>
                      <a:srgbClr val="FFFFFF"/>
                    </a:solidFill>
                    <a:effectLst/>
                    <a:uLnTx/>
                    <a:uFillTx/>
                    <a:latin typeface="IBM Plex Sans" panose="020B0503050203000203" pitchFamily="34" charset="0"/>
                    <a:ea typeface="+mn-ea"/>
                    <a:cs typeface="+mn-cs"/>
                  </a:rPr>
                  <a:t>Security</a:t>
                </a:r>
              </a:p>
            </p:txBody>
          </p:sp>
        </p:grpSp>
        <p:grpSp>
          <p:nvGrpSpPr>
            <p:cNvPr id="20" name="Group 19">
              <a:extLst>
                <a:ext uri="{FF2B5EF4-FFF2-40B4-BE49-F238E27FC236}">
                  <a16:creationId xmlns:a16="http://schemas.microsoft.com/office/drawing/2014/main" id="{3E18BD6F-E983-1D1A-FC49-4472D10752AF}"/>
                </a:ext>
              </a:extLst>
            </p:cNvPr>
            <p:cNvGrpSpPr/>
            <p:nvPr/>
          </p:nvGrpSpPr>
          <p:grpSpPr>
            <a:xfrm>
              <a:off x="8015974" y="5506669"/>
              <a:ext cx="3399550" cy="535481"/>
              <a:chOff x="8015974" y="5506669"/>
              <a:chExt cx="3399550" cy="535481"/>
            </a:xfrm>
          </p:grpSpPr>
          <p:sp>
            <p:nvSpPr>
              <p:cNvPr id="92" name="Rounded Rectangle 91">
                <a:extLst>
                  <a:ext uri="{FF2B5EF4-FFF2-40B4-BE49-F238E27FC236}">
                    <a16:creationId xmlns:a16="http://schemas.microsoft.com/office/drawing/2014/main" id="{081397CB-3925-E7A7-47D8-394FF52909F2}"/>
                  </a:ext>
                </a:extLst>
              </p:cNvPr>
              <p:cNvSpPr/>
              <p:nvPr/>
            </p:nvSpPr>
            <p:spPr>
              <a:xfrm>
                <a:off x="8015974" y="5506669"/>
                <a:ext cx="3399550" cy="53548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IBM Plex Sans" panose="020B0503050203000203" pitchFamily="34" charset="0"/>
                  <a:ea typeface="+mn-ea"/>
                  <a:cs typeface="+mn-cs"/>
                </a:endParaRPr>
              </a:p>
            </p:txBody>
          </p:sp>
          <p:sp>
            <p:nvSpPr>
              <p:cNvPr id="38" name="TextBox 37">
                <a:extLst>
                  <a:ext uri="{FF2B5EF4-FFF2-40B4-BE49-F238E27FC236}">
                    <a16:creationId xmlns:a16="http://schemas.microsoft.com/office/drawing/2014/main" id="{0D47DF98-C5E6-ED91-9A7F-77D272140259}"/>
                  </a:ext>
                </a:extLst>
              </p:cNvPr>
              <p:cNvSpPr txBox="1"/>
              <p:nvPr/>
            </p:nvSpPr>
            <p:spPr>
              <a:xfrm>
                <a:off x="8025489" y="5556097"/>
                <a:ext cx="1696618"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IBM Plex Sans" panose="020B0503050203000203" pitchFamily="34" charset="0"/>
                    <a:ea typeface="+mn-ea"/>
                    <a:cs typeface="+mn-cs"/>
                  </a:rPr>
                  <a:t>Security</a:t>
                </a:r>
                <a:endParaRPr kumimoji="0" lang="en-US" sz="1100" b="0" i="0" u="none" strike="noStrike" kern="1200" cap="small" spc="0" normalizeH="0" baseline="0" noProof="0" dirty="0">
                  <a:ln>
                    <a:noFill/>
                  </a:ln>
                  <a:solidFill>
                    <a:srgbClr val="FFFFFF"/>
                  </a:solidFill>
                  <a:effectLst/>
                  <a:uLnTx/>
                  <a:uFillTx/>
                  <a:latin typeface="IBM Plex Sans" panose="020B0503050203000203" pitchFamily="34" charset="0"/>
                  <a:ea typeface="+mn-ea"/>
                  <a:cs typeface="+mn-cs"/>
                </a:endParaRPr>
              </a:p>
              <a:p>
                <a:pPr marL="0" marR="0" lvl="0" indent="233363"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small" spc="0" normalizeH="0" baseline="0" noProof="0" dirty="0">
                    <a:ln>
                      <a:noFill/>
                    </a:ln>
                    <a:solidFill>
                      <a:srgbClr val="FFFFFF"/>
                    </a:solidFill>
                    <a:effectLst/>
                    <a:uLnTx/>
                    <a:uFillTx/>
                    <a:latin typeface="IBM Plex Sans" panose="020B0503050203000203" pitchFamily="34" charset="0"/>
                    <a:ea typeface="+mn-ea"/>
                    <a:cs typeface="+mn-cs"/>
                  </a:rPr>
                  <a:t>Minimize Vulnerabilities</a:t>
                </a:r>
              </a:p>
            </p:txBody>
          </p:sp>
        </p:grpSp>
      </p:grpSp>
      <p:grpSp>
        <p:nvGrpSpPr>
          <p:cNvPr id="31" name="Group 30">
            <a:extLst>
              <a:ext uri="{FF2B5EF4-FFF2-40B4-BE49-F238E27FC236}">
                <a16:creationId xmlns:a16="http://schemas.microsoft.com/office/drawing/2014/main" id="{7FAC2017-1F48-B155-7804-6FF5B6BFEF92}"/>
              </a:ext>
            </a:extLst>
          </p:cNvPr>
          <p:cNvGrpSpPr/>
          <p:nvPr/>
        </p:nvGrpSpPr>
        <p:grpSpPr>
          <a:xfrm>
            <a:off x="296245" y="3062843"/>
            <a:ext cx="806923" cy="879082"/>
            <a:chOff x="296245" y="3062843"/>
            <a:chExt cx="806923" cy="879082"/>
          </a:xfrm>
        </p:grpSpPr>
        <p:pic>
          <p:nvPicPr>
            <p:cNvPr id="1030" name="Picture 6" descr="Flexera Community - Community">
              <a:extLst>
                <a:ext uri="{FF2B5EF4-FFF2-40B4-BE49-F238E27FC236}">
                  <a16:creationId xmlns:a16="http://schemas.microsoft.com/office/drawing/2014/main" id="{99149D8E-C193-F995-9369-3D874448A6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156" y="3062843"/>
              <a:ext cx="801012" cy="1321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tio-logo - Laurel Group | Seattle &amp; Silicon Valley Executive Search Firm">
              <a:extLst>
                <a:ext uri="{FF2B5EF4-FFF2-40B4-BE49-F238E27FC236}">
                  <a16:creationId xmlns:a16="http://schemas.microsoft.com/office/drawing/2014/main" id="{6AB87DC9-B79B-74C3-DFDB-F8AFEC86FB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74" t="34447" r="1" b="32054"/>
            <a:stretch/>
          </p:blipFill>
          <p:spPr bwMode="auto">
            <a:xfrm>
              <a:off x="296245" y="3681750"/>
              <a:ext cx="789455" cy="2601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82879151-14A4-0369-1D31-2BFDA381E648}"/>
              </a:ext>
            </a:extLst>
          </p:cNvPr>
          <p:cNvGrpSpPr/>
          <p:nvPr/>
        </p:nvGrpSpPr>
        <p:grpSpPr>
          <a:xfrm>
            <a:off x="1596670" y="1680636"/>
            <a:ext cx="9818856" cy="3657600"/>
            <a:chOff x="1596670" y="1680636"/>
            <a:chExt cx="9818856" cy="3657600"/>
          </a:xfrm>
        </p:grpSpPr>
        <p:grpSp>
          <p:nvGrpSpPr>
            <p:cNvPr id="22" name="Group 21">
              <a:extLst>
                <a:ext uri="{FF2B5EF4-FFF2-40B4-BE49-F238E27FC236}">
                  <a16:creationId xmlns:a16="http://schemas.microsoft.com/office/drawing/2014/main" id="{99DF361B-F15F-E25C-0BFE-590F176BD474}"/>
                </a:ext>
              </a:extLst>
            </p:cNvPr>
            <p:cNvGrpSpPr/>
            <p:nvPr/>
          </p:nvGrpSpPr>
          <p:grpSpPr>
            <a:xfrm>
              <a:off x="1596670" y="1680636"/>
              <a:ext cx="3657600" cy="3657600"/>
              <a:chOff x="1596670" y="1680636"/>
              <a:chExt cx="3657600" cy="3657600"/>
            </a:xfrm>
          </p:grpSpPr>
          <p:sp>
            <p:nvSpPr>
              <p:cNvPr id="7" name="Pie 6">
                <a:extLst>
                  <a:ext uri="{FF2B5EF4-FFF2-40B4-BE49-F238E27FC236}">
                    <a16:creationId xmlns:a16="http://schemas.microsoft.com/office/drawing/2014/main" id="{92F53D6B-257F-CFB1-DDA1-F0726E956920}"/>
                  </a:ext>
                </a:extLst>
              </p:cNvPr>
              <p:cNvSpPr/>
              <p:nvPr/>
            </p:nvSpPr>
            <p:spPr>
              <a:xfrm>
                <a:off x="1596670" y="1680636"/>
                <a:ext cx="3657600" cy="3657600"/>
              </a:xfrm>
              <a:prstGeom prst="pie">
                <a:avLst>
                  <a:gd name="adj1" fmla="val 19559153"/>
                  <a:gd name="adj2" fmla="val 171617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15" name="TextBox 14">
                <a:extLst>
                  <a:ext uri="{FF2B5EF4-FFF2-40B4-BE49-F238E27FC236}">
                    <a16:creationId xmlns:a16="http://schemas.microsoft.com/office/drawing/2014/main" id="{8DC3BE3E-CE8D-5091-806F-0AC15D6C2975}"/>
                  </a:ext>
                </a:extLst>
              </p:cNvPr>
              <p:cNvSpPr txBox="1"/>
              <p:nvPr/>
            </p:nvSpPr>
            <p:spPr>
              <a:xfrm>
                <a:off x="3978031" y="3302673"/>
                <a:ext cx="72648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small" spc="0" normalizeH="0" baseline="0" noProof="0" dirty="0">
                    <a:ln>
                      <a:noFill/>
                    </a:ln>
                    <a:solidFill>
                      <a:srgbClr val="000000"/>
                    </a:solidFill>
                    <a:effectLst/>
                    <a:uLnTx/>
                    <a:uFillTx/>
                    <a:latin typeface="IBM Plex Sans" panose="020B0503050203000203" pitchFamily="34" charset="0"/>
                    <a:ea typeface="+mn-ea"/>
                    <a:cs typeface="+mn-cs"/>
                  </a:rPr>
                  <a:t>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small" spc="0" normalizeH="0" baseline="0" noProof="0" dirty="0">
                    <a:ln>
                      <a:noFill/>
                    </a:ln>
                    <a:solidFill>
                      <a:srgbClr val="000000"/>
                    </a:solidFill>
                    <a:effectLst/>
                    <a:uLnTx/>
                    <a:uFillTx/>
                    <a:latin typeface="IBM Plex Sans" panose="020B0503050203000203" pitchFamily="34" charset="0"/>
                    <a:ea typeface="+mn-ea"/>
                    <a:cs typeface="+mn-cs"/>
                  </a:rPr>
                  <a:t>Performance</a:t>
                </a:r>
              </a:p>
            </p:txBody>
          </p:sp>
        </p:grpSp>
        <p:grpSp>
          <p:nvGrpSpPr>
            <p:cNvPr id="46" name="Group 45">
              <a:extLst>
                <a:ext uri="{FF2B5EF4-FFF2-40B4-BE49-F238E27FC236}">
                  <a16:creationId xmlns:a16="http://schemas.microsoft.com/office/drawing/2014/main" id="{86A69E75-3F8F-B839-98D1-970A42C503F6}"/>
                </a:ext>
              </a:extLst>
            </p:cNvPr>
            <p:cNvGrpSpPr/>
            <p:nvPr/>
          </p:nvGrpSpPr>
          <p:grpSpPr>
            <a:xfrm>
              <a:off x="8013857" y="2207518"/>
              <a:ext cx="3401669" cy="535481"/>
              <a:chOff x="8013857" y="2207518"/>
              <a:chExt cx="3401669" cy="535481"/>
            </a:xfrm>
          </p:grpSpPr>
          <p:sp>
            <p:nvSpPr>
              <p:cNvPr id="88" name="Rounded Rectangle 87">
                <a:extLst>
                  <a:ext uri="{FF2B5EF4-FFF2-40B4-BE49-F238E27FC236}">
                    <a16:creationId xmlns:a16="http://schemas.microsoft.com/office/drawing/2014/main" id="{0E978534-94B0-09C3-1C47-92BD3DFB2B90}"/>
                  </a:ext>
                </a:extLst>
              </p:cNvPr>
              <p:cNvSpPr/>
              <p:nvPr/>
            </p:nvSpPr>
            <p:spPr>
              <a:xfrm>
                <a:off x="8013857" y="2207518"/>
                <a:ext cx="3401669" cy="535481"/>
              </a:xfrm>
              <a:prstGeom prst="roundRect">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39" name="TextBox 38">
                <a:extLst>
                  <a:ext uri="{FF2B5EF4-FFF2-40B4-BE49-F238E27FC236}">
                    <a16:creationId xmlns:a16="http://schemas.microsoft.com/office/drawing/2014/main" id="{A77732F0-18CF-36DC-6DE4-FE88D414A656}"/>
                  </a:ext>
                </a:extLst>
              </p:cNvPr>
              <p:cNvSpPr txBox="1"/>
              <p:nvPr/>
            </p:nvSpPr>
            <p:spPr>
              <a:xfrm>
                <a:off x="8025489" y="2275410"/>
                <a:ext cx="2988639"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000000"/>
                    </a:solidFill>
                    <a:effectLst/>
                    <a:uLnTx/>
                    <a:uFillTx/>
                    <a:latin typeface="IBM Plex Sans" panose="020B0503050203000203" pitchFamily="34" charset="0"/>
                    <a:ea typeface="+mn-ea"/>
                    <a:cs typeface="+mn-cs"/>
                  </a:rPr>
                  <a:t>Application Performance</a:t>
                </a:r>
              </a:p>
              <a:p>
                <a:pPr marL="0" marR="0" lvl="0" indent="233363"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small" spc="0" normalizeH="0" baseline="0" noProof="0" dirty="0">
                    <a:ln>
                      <a:noFill/>
                    </a:ln>
                    <a:solidFill>
                      <a:srgbClr val="000000"/>
                    </a:solidFill>
                    <a:effectLst/>
                    <a:uLnTx/>
                    <a:uFillTx/>
                    <a:latin typeface="IBM Plex Sans" panose="020B0503050203000203" pitchFamily="34" charset="0"/>
                    <a:ea typeface="+mn-ea"/>
                    <a:cs typeface="+mn-cs"/>
                  </a:rPr>
                  <a:t>Assure Transaction Throughput &amp; Response Times</a:t>
                </a:r>
              </a:p>
            </p:txBody>
          </p:sp>
        </p:grpSp>
      </p:grpSp>
      <p:grpSp>
        <p:nvGrpSpPr>
          <p:cNvPr id="53" name="Group 52">
            <a:extLst>
              <a:ext uri="{FF2B5EF4-FFF2-40B4-BE49-F238E27FC236}">
                <a16:creationId xmlns:a16="http://schemas.microsoft.com/office/drawing/2014/main" id="{50B943B0-EE8A-7BC7-7351-F540FDEDFEB5}"/>
              </a:ext>
            </a:extLst>
          </p:cNvPr>
          <p:cNvGrpSpPr/>
          <p:nvPr/>
        </p:nvGrpSpPr>
        <p:grpSpPr>
          <a:xfrm>
            <a:off x="3904613" y="5139643"/>
            <a:ext cx="2036231" cy="1058887"/>
            <a:chOff x="3904613" y="5139643"/>
            <a:chExt cx="2036231" cy="1058887"/>
          </a:xfrm>
        </p:grpSpPr>
        <p:pic>
          <p:nvPicPr>
            <p:cNvPr id="1036" name="Picture 12">
              <a:extLst>
                <a:ext uri="{FF2B5EF4-FFF2-40B4-BE49-F238E27FC236}">
                  <a16:creationId xmlns:a16="http://schemas.microsoft.com/office/drawing/2014/main" id="{23EB8EFF-B09B-CFDD-7B12-19B245919B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4613" y="5956495"/>
              <a:ext cx="751954" cy="2420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Leonardo Zamariola | Why you should be using Ansible">
              <a:extLst>
                <a:ext uri="{FF2B5EF4-FFF2-40B4-BE49-F238E27FC236}">
                  <a16:creationId xmlns:a16="http://schemas.microsoft.com/office/drawing/2014/main" id="{DAA62F4F-1FFF-5F17-9037-F8BFAB580B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3693" y="5535104"/>
              <a:ext cx="698496" cy="30431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04DFF21A-6F8A-539B-ED67-5C5F3D0EA1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7487" y="5139643"/>
              <a:ext cx="763357" cy="183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48196570-E743-6567-9295-46EB253CF291}"/>
              </a:ext>
            </a:extLst>
          </p:cNvPr>
          <p:cNvGrpSpPr/>
          <p:nvPr/>
        </p:nvGrpSpPr>
        <p:grpSpPr>
          <a:xfrm>
            <a:off x="1596670" y="1680636"/>
            <a:ext cx="9818856" cy="3657600"/>
            <a:chOff x="1596670" y="1680636"/>
            <a:chExt cx="9818856" cy="3657600"/>
          </a:xfrm>
        </p:grpSpPr>
        <p:grpSp>
          <p:nvGrpSpPr>
            <p:cNvPr id="26" name="Group 25">
              <a:extLst>
                <a:ext uri="{FF2B5EF4-FFF2-40B4-BE49-F238E27FC236}">
                  <a16:creationId xmlns:a16="http://schemas.microsoft.com/office/drawing/2014/main" id="{28E3EB65-CDFF-FA72-8FDD-6B8B8E5E1E01}"/>
                </a:ext>
              </a:extLst>
            </p:cNvPr>
            <p:cNvGrpSpPr/>
            <p:nvPr/>
          </p:nvGrpSpPr>
          <p:grpSpPr>
            <a:xfrm>
              <a:off x="1596670" y="1680636"/>
              <a:ext cx="3657600" cy="3657600"/>
              <a:chOff x="1596670" y="1680636"/>
              <a:chExt cx="3657600" cy="3657600"/>
            </a:xfrm>
          </p:grpSpPr>
          <p:sp>
            <p:nvSpPr>
              <p:cNvPr id="8" name="Pie 7">
                <a:extLst>
                  <a:ext uri="{FF2B5EF4-FFF2-40B4-BE49-F238E27FC236}">
                    <a16:creationId xmlns:a16="http://schemas.microsoft.com/office/drawing/2014/main" id="{24F3F60F-BB0D-1414-E8C0-C8E1157138D1}"/>
                  </a:ext>
                </a:extLst>
              </p:cNvPr>
              <p:cNvSpPr/>
              <p:nvPr/>
            </p:nvSpPr>
            <p:spPr>
              <a:xfrm>
                <a:off x="1596670" y="1680636"/>
                <a:ext cx="3657600" cy="3657600"/>
              </a:xfrm>
              <a:prstGeom prst="pie">
                <a:avLst>
                  <a:gd name="adj1" fmla="val 1706499"/>
                  <a:gd name="adj2" fmla="val 536766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16" name="TextBox 15">
                <a:extLst>
                  <a:ext uri="{FF2B5EF4-FFF2-40B4-BE49-F238E27FC236}">
                    <a16:creationId xmlns:a16="http://schemas.microsoft.com/office/drawing/2014/main" id="{F6124E53-87D3-885F-65CB-B0646F090E00}"/>
                  </a:ext>
                </a:extLst>
              </p:cNvPr>
              <p:cNvSpPr txBox="1"/>
              <p:nvPr/>
            </p:nvSpPr>
            <p:spPr>
              <a:xfrm>
                <a:off x="3595686" y="4414491"/>
                <a:ext cx="82747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small" spc="0" normalizeH="0" baseline="0" noProof="0" dirty="0">
                    <a:ln>
                      <a:noFill/>
                    </a:ln>
                    <a:solidFill>
                      <a:srgbClr val="000000"/>
                    </a:solidFill>
                    <a:effectLst/>
                    <a:uLnTx/>
                    <a:uFillTx/>
                    <a:latin typeface="IBM Plex Sans" panose="020B0503050203000203" pitchFamily="34" charset="0"/>
                    <a:ea typeface="+mn-ea"/>
                    <a:cs typeface="+mn-cs"/>
                  </a:rPr>
                  <a:t>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small" spc="0" normalizeH="0" baseline="0" noProof="0" dirty="0">
                    <a:ln>
                      <a:noFill/>
                    </a:ln>
                    <a:solidFill>
                      <a:srgbClr val="000000"/>
                    </a:solidFill>
                    <a:effectLst/>
                    <a:uLnTx/>
                    <a:uFillTx/>
                    <a:latin typeface="IBM Plex Sans" panose="020B0503050203000203" pitchFamily="34" charset="0"/>
                    <a:ea typeface="+mn-ea"/>
                    <a:cs typeface="+mn-cs"/>
                  </a:rPr>
                  <a:t>Provisioning</a:t>
                </a:r>
              </a:p>
            </p:txBody>
          </p:sp>
        </p:grpSp>
        <p:grpSp>
          <p:nvGrpSpPr>
            <p:cNvPr id="4" name="Group 3">
              <a:extLst>
                <a:ext uri="{FF2B5EF4-FFF2-40B4-BE49-F238E27FC236}">
                  <a16:creationId xmlns:a16="http://schemas.microsoft.com/office/drawing/2014/main" id="{89177816-8E51-B5EA-46F4-1803DE226F08}"/>
                </a:ext>
              </a:extLst>
            </p:cNvPr>
            <p:cNvGrpSpPr/>
            <p:nvPr/>
          </p:nvGrpSpPr>
          <p:grpSpPr>
            <a:xfrm>
              <a:off x="8015974" y="2996802"/>
              <a:ext cx="3399552" cy="535481"/>
              <a:chOff x="8015974" y="2996802"/>
              <a:chExt cx="3399552" cy="535481"/>
            </a:xfrm>
          </p:grpSpPr>
          <p:sp>
            <p:nvSpPr>
              <p:cNvPr id="89" name="Rounded Rectangle 88">
                <a:extLst>
                  <a:ext uri="{FF2B5EF4-FFF2-40B4-BE49-F238E27FC236}">
                    <a16:creationId xmlns:a16="http://schemas.microsoft.com/office/drawing/2014/main" id="{673C843F-F344-EBF7-4AB7-28DE07A7A3A2}"/>
                  </a:ext>
                </a:extLst>
              </p:cNvPr>
              <p:cNvSpPr/>
              <p:nvPr/>
            </p:nvSpPr>
            <p:spPr>
              <a:xfrm>
                <a:off x="8015974" y="2996802"/>
                <a:ext cx="3399552" cy="535481"/>
              </a:xfrm>
              <a:prstGeom prst="roundRect">
                <a:avLst/>
              </a:prstGeom>
              <a:solidFill>
                <a:srgbClr val="90AA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40" name="TextBox 39">
                <a:extLst>
                  <a:ext uri="{FF2B5EF4-FFF2-40B4-BE49-F238E27FC236}">
                    <a16:creationId xmlns:a16="http://schemas.microsoft.com/office/drawing/2014/main" id="{189EF55E-5600-9412-A5BA-246CF0575ABC}"/>
                  </a:ext>
                </a:extLst>
              </p:cNvPr>
              <p:cNvSpPr txBox="1"/>
              <p:nvPr/>
            </p:nvSpPr>
            <p:spPr>
              <a:xfrm>
                <a:off x="8025489" y="3026507"/>
                <a:ext cx="22060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000000"/>
                    </a:solidFill>
                    <a:effectLst/>
                    <a:uLnTx/>
                    <a:uFillTx/>
                    <a:latin typeface="IBM Plex Sans" panose="020B0503050203000203" pitchFamily="34" charset="0"/>
                    <a:ea typeface="+mn-ea"/>
                    <a:cs typeface="+mn-cs"/>
                  </a:rPr>
                  <a:t>Infrastructure Provisioning</a:t>
                </a:r>
              </a:p>
              <a:p>
                <a:pPr marL="0" marR="0" lvl="0" indent="231775"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small" spc="0" normalizeH="0" baseline="0" noProof="0" dirty="0">
                    <a:ln>
                      <a:noFill/>
                    </a:ln>
                    <a:solidFill>
                      <a:srgbClr val="000000"/>
                    </a:solidFill>
                    <a:effectLst/>
                    <a:uLnTx/>
                    <a:uFillTx/>
                    <a:latin typeface="IBM Plex Sans" panose="020B0503050203000203" pitchFamily="34" charset="0"/>
                    <a:ea typeface="+mn-ea"/>
                    <a:cs typeface="+mn-cs"/>
                  </a:rPr>
                  <a:t>Deploy Optimal Configurations</a:t>
                </a:r>
                <a:r>
                  <a:rPr kumimoji="0" lang="en-US" sz="1100" b="0" i="0" u="none" strike="noStrike" kern="1200" cap="small" spc="0" normalizeH="0" baseline="0" noProof="0" dirty="0">
                    <a:ln>
                      <a:noFill/>
                    </a:ln>
                    <a:solidFill>
                      <a:srgbClr val="000000"/>
                    </a:solidFill>
                    <a:effectLst/>
                    <a:uLnTx/>
                    <a:uFillTx/>
                    <a:latin typeface="IBM Plex Sans" panose="020B0503050203000203" pitchFamily="34" charset="0"/>
                    <a:ea typeface="+mn-ea"/>
                    <a:cs typeface="+mn-cs"/>
                  </a:rPr>
                  <a:t> </a:t>
                </a:r>
              </a:p>
            </p:txBody>
          </p:sp>
        </p:grpSp>
      </p:grpSp>
      <p:grpSp>
        <p:nvGrpSpPr>
          <p:cNvPr id="48" name="Group 47">
            <a:extLst>
              <a:ext uri="{FF2B5EF4-FFF2-40B4-BE49-F238E27FC236}">
                <a16:creationId xmlns:a16="http://schemas.microsoft.com/office/drawing/2014/main" id="{B0ACB7EA-8E12-3315-153E-EEEA48511176}"/>
              </a:ext>
            </a:extLst>
          </p:cNvPr>
          <p:cNvGrpSpPr/>
          <p:nvPr/>
        </p:nvGrpSpPr>
        <p:grpSpPr>
          <a:xfrm>
            <a:off x="1584313" y="1680636"/>
            <a:ext cx="9831211" cy="3657600"/>
            <a:chOff x="1584313" y="1680636"/>
            <a:chExt cx="9831211" cy="3657600"/>
          </a:xfrm>
        </p:grpSpPr>
        <p:grpSp>
          <p:nvGrpSpPr>
            <p:cNvPr id="27" name="Group 26">
              <a:extLst>
                <a:ext uri="{FF2B5EF4-FFF2-40B4-BE49-F238E27FC236}">
                  <a16:creationId xmlns:a16="http://schemas.microsoft.com/office/drawing/2014/main" id="{531965C4-EE42-1499-F6CC-0A825AA0B35D}"/>
                </a:ext>
              </a:extLst>
            </p:cNvPr>
            <p:cNvGrpSpPr/>
            <p:nvPr/>
          </p:nvGrpSpPr>
          <p:grpSpPr>
            <a:xfrm>
              <a:off x="1584313" y="1680636"/>
              <a:ext cx="3657600" cy="3657600"/>
              <a:chOff x="1584313" y="1680636"/>
              <a:chExt cx="3657600" cy="3657600"/>
            </a:xfrm>
          </p:grpSpPr>
          <p:sp>
            <p:nvSpPr>
              <p:cNvPr id="13" name="Pie 12">
                <a:extLst>
                  <a:ext uri="{FF2B5EF4-FFF2-40B4-BE49-F238E27FC236}">
                    <a16:creationId xmlns:a16="http://schemas.microsoft.com/office/drawing/2014/main" id="{8F14B1B1-08DC-2E29-859D-49453375587F}"/>
                  </a:ext>
                </a:extLst>
              </p:cNvPr>
              <p:cNvSpPr/>
              <p:nvPr/>
            </p:nvSpPr>
            <p:spPr>
              <a:xfrm>
                <a:off x="1584313" y="1680636"/>
                <a:ext cx="3657600" cy="3657600"/>
              </a:xfrm>
              <a:prstGeom prst="pie">
                <a:avLst>
                  <a:gd name="adj1" fmla="val 5376326"/>
                  <a:gd name="adj2" fmla="val 90432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7" name="TextBox 16">
                <a:extLst>
                  <a:ext uri="{FF2B5EF4-FFF2-40B4-BE49-F238E27FC236}">
                    <a16:creationId xmlns:a16="http://schemas.microsoft.com/office/drawing/2014/main" id="{98C242CE-7A01-F4D9-2464-68850F3D90DF}"/>
                  </a:ext>
                </a:extLst>
              </p:cNvPr>
              <p:cNvSpPr txBox="1"/>
              <p:nvPr/>
            </p:nvSpPr>
            <p:spPr>
              <a:xfrm>
                <a:off x="2427109" y="4421604"/>
                <a:ext cx="699230"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small" spc="0" normalizeH="0" baseline="0" noProof="0" dirty="0">
                    <a:ln>
                      <a:noFill/>
                    </a:ln>
                    <a:solidFill>
                      <a:srgbClr val="FFFFFF"/>
                    </a:solidFill>
                    <a:effectLst/>
                    <a:uLnTx/>
                    <a:uFillTx/>
                    <a:latin typeface="IBM Plex Sans" panose="020B0503050203000203" pitchFamily="34" charset="0"/>
                    <a:ea typeface="+mn-ea"/>
                    <a:cs typeface="+mn-cs"/>
                  </a:rPr>
                  <a:t>Workflow</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small" spc="0" normalizeH="0" baseline="0" noProof="0" dirty="0">
                    <a:ln>
                      <a:noFill/>
                    </a:ln>
                    <a:solidFill>
                      <a:srgbClr val="FFFFFF"/>
                    </a:solidFill>
                    <a:effectLst/>
                    <a:uLnTx/>
                    <a:uFillTx/>
                    <a:latin typeface="IBM Plex Sans" panose="020B0503050203000203" pitchFamily="34" charset="0"/>
                    <a:ea typeface="+mn-ea"/>
                    <a:cs typeface="+mn-cs"/>
                  </a:rPr>
                  <a:t>Management</a:t>
                </a:r>
              </a:p>
            </p:txBody>
          </p:sp>
        </p:grpSp>
        <p:grpSp>
          <p:nvGrpSpPr>
            <p:cNvPr id="5" name="Group 4">
              <a:extLst>
                <a:ext uri="{FF2B5EF4-FFF2-40B4-BE49-F238E27FC236}">
                  <a16:creationId xmlns:a16="http://schemas.microsoft.com/office/drawing/2014/main" id="{4EA5633C-61DD-AACC-201C-D27540088D84}"/>
                </a:ext>
              </a:extLst>
            </p:cNvPr>
            <p:cNvGrpSpPr/>
            <p:nvPr/>
          </p:nvGrpSpPr>
          <p:grpSpPr>
            <a:xfrm>
              <a:off x="8015973" y="3849795"/>
              <a:ext cx="3399551" cy="535481"/>
              <a:chOff x="8015973" y="3849795"/>
              <a:chExt cx="3399551" cy="535481"/>
            </a:xfrm>
          </p:grpSpPr>
          <p:sp>
            <p:nvSpPr>
              <p:cNvPr id="90" name="Rounded Rectangle 89">
                <a:extLst>
                  <a:ext uri="{FF2B5EF4-FFF2-40B4-BE49-F238E27FC236}">
                    <a16:creationId xmlns:a16="http://schemas.microsoft.com/office/drawing/2014/main" id="{C237D67D-B9C4-68B1-F80B-D4DB6DD19320}"/>
                  </a:ext>
                </a:extLst>
              </p:cNvPr>
              <p:cNvSpPr/>
              <p:nvPr/>
            </p:nvSpPr>
            <p:spPr>
              <a:xfrm>
                <a:off x="8015973" y="3849795"/>
                <a:ext cx="3399551" cy="535481"/>
              </a:xfrm>
              <a:prstGeom prst="roundRect">
                <a:avLst/>
              </a:prstGeom>
              <a:solidFill>
                <a:srgbClr val="2F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IBM Plex Sans" panose="020B0503050203000203" pitchFamily="34" charset="0"/>
                  <a:ea typeface="+mn-ea"/>
                  <a:cs typeface="+mn-cs"/>
                </a:endParaRPr>
              </a:p>
            </p:txBody>
          </p:sp>
          <p:sp>
            <p:nvSpPr>
              <p:cNvPr id="41" name="TextBox 40">
                <a:extLst>
                  <a:ext uri="{FF2B5EF4-FFF2-40B4-BE49-F238E27FC236}">
                    <a16:creationId xmlns:a16="http://schemas.microsoft.com/office/drawing/2014/main" id="{D60BECA0-C818-219A-8904-5CA532807DF9}"/>
                  </a:ext>
                </a:extLst>
              </p:cNvPr>
              <p:cNvSpPr txBox="1"/>
              <p:nvPr/>
            </p:nvSpPr>
            <p:spPr>
              <a:xfrm>
                <a:off x="8025489" y="3904537"/>
                <a:ext cx="2308965"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IBM Plex Sans" panose="020B0503050203000203" pitchFamily="34" charset="0"/>
                    <a:ea typeface="+mn-ea"/>
                    <a:cs typeface="+mn-cs"/>
                  </a:rPr>
                  <a:t>Workflow Management</a:t>
                </a:r>
              </a:p>
              <a:p>
                <a:pPr marL="0" marR="0" lvl="0" indent="233363"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small" spc="0" normalizeH="0" baseline="0" noProof="0" dirty="0">
                    <a:ln>
                      <a:noFill/>
                    </a:ln>
                    <a:solidFill>
                      <a:srgbClr val="FFFFFF"/>
                    </a:solidFill>
                    <a:effectLst/>
                    <a:uLnTx/>
                    <a:uFillTx/>
                    <a:latin typeface="IBM Plex Sans" panose="020B0503050203000203" pitchFamily="34" charset="0"/>
                    <a:ea typeface="+mn-ea"/>
                    <a:cs typeface="+mn-cs"/>
                  </a:rPr>
                  <a:t>Resource Change Approval/Tracking</a:t>
                </a:r>
                <a:endParaRPr kumimoji="0" lang="en-US" sz="1100" b="0" i="0" u="none" strike="noStrike" kern="1200" cap="small" spc="0" normalizeH="0" baseline="0" noProof="0" dirty="0">
                  <a:ln>
                    <a:noFill/>
                  </a:ln>
                  <a:solidFill>
                    <a:srgbClr val="FFFFFF"/>
                  </a:solidFill>
                  <a:effectLst/>
                  <a:uLnTx/>
                  <a:uFillTx/>
                  <a:latin typeface="IBM Plex Sans" panose="020B0503050203000203" pitchFamily="34" charset="0"/>
                  <a:ea typeface="+mn-ea"/>
                  <a:cs typeface="+mn-cs"/>
                </a:endParaRPr>
              </a:p>
            </p:txBody>
          </p:sp>
        </p:grpSp>
      </p:grpSp>
      <p:grpSp>
        <p:nvGrpSpPr>
          <p:cNvPr id="49" name="Group 48">
            <a:extLst>
              <a:ext uri="{FF2B5EF4-FFF2-40B4-BE49-F238E27FC236}">
                <a16:creationId xmlns:a16="http://schemas.microsoft.com/office/drawing/2014/main" id="{84DA97A4-0B10-AA2B-0997-EF9F92C9E44A}"/>
              </a:ext>
            </a:extLst>
          </p:cNvPr>
          <p:cNvGrpSpPr/>
          <p:nvPr/>
        </p:nvGrpSpPr>
        <p:grpSpPr>
          <a:xfrm>
            <a:off x="1596670" y="1680636"/>
            <a:ext cx="9818854" cy="3657600"/>
            <a:chOff x="1596670" y="1680636"/>
            <a:chExt cx="9818854" cy="3657600"/>
          </a:xfrm>
        </p:grpSpPr>
        <p:grpSp>
          <p:nvGrpSpPr>
            <p:cNvPr id="28" name="Group 27">
              <a:extLst>
                <a:ext uri="{FF2B5EF4-FFF2-40B4-BE49-F238E27FC236}">
                  <a16:creationId xmlns:a16="http://schemas.microsoft.com/office/drawing/2014/main" id="{D14061EA-1830-D1B6-233E-7F5D1E156ECA}"/>
                </a:ext>
              </a:extLst>
            </p:cNvPr>
            <p:cNvGrpSpPr/>
            <p:nvPr/>
          </p:nvGrpSpPr>
          <p:grpSpPr>
            <a:xfrm>
              <a:off x="1596670" y="1680636"/>
              <a:ext cx="3657600" cy="3657600"/>
              <a:chOff x="1596670" y="1680636"/>
              <a:chExt cx="3657600" cy="3657600"/>
            </a:xfrm>
          </p:grpSpPr>
          <p:sp>
            <p:nvSpPr>
              <p:cNvPr id="12" name="Pie 11">
                <a:extLst>
                  <a:ext uri="{FF2B5EF4-FFF2-40B4-BE49-F238E27FC236}">
                    <a16:creationId xmlns:a16="http://schemas.microsoft.com/office/drawing/2014/main" id="{E62D1F86-778B-C6CA-C6B5-78CA3A396329}"/>
                  </a:ext>
                </a:extLst>
              </p:cNvPr>
              <p:cNvSpPr/>
              <p:nvPr/>
            </p:nvSpPr>
            <p:spPr>
              <a:xfrm>
                <a:off x="1596670" y="1680636"/>
                <a:ext cx="3657600" cy="3657600"/>
              </a:xfrm>
              <a:prstGeom prst="pie">
                <a:avLst>
                  <a:gd name="adj1" fmla="val 9068332"/>
                  <a:gd name="adj2" fmla="val 12483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18" name="TextBox 17">
                <a:extLst>
                  <a:ext uri="{FF2B5EF4-FFF2-40B4-BE49-F238E27FC236}">
                    <a16:creationId xmlns:a16="http://schemas.microsoft.com/office/drawing/2014/main" id="{0ACC0404-5F78-67EA-1597-461A6FEB2AC4}"/>
                  </a:ext>
                </a:extLst>
              </p:cNvPr>
              <p:cNvSpPr txBox="1"/>
              <p:nvPr/>
            </p:nvSpPr>
            <p:spPr>
              <a:xfrm>
                <a:off x="2022594" y="3386974"/>
                <a:ext cx="748924"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small" spc="0" normalizeH="0" baseline="0" noProof="0" dirty="0">
                    <a:ln>
                      <a:noFill/>
                    </a:ln>
                    <a:solidFill>
                      <a:srgbClr val="FFFFFF"/>
                    </a:solidFill>
                    <a:effectLst/>
                    <a:uLnTx/>
                    <a:uFillTx/>
                    <a:latin typeface="IBM Plex Sans" panose="020B0503050203000203" pitchFamily="34" charset="0"/>
                    <a:ea typeface="+mn-ea"/>
                    <a:cs typeface="+mn-cs"/>
                  </a:rPr>
                  <a:t>Cost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small" spc="0" normalizeH="0" baseline="0" noProof="0" dirty="0">
                    <a:ln>
                      <a:noFill/>
                    </a:ln>
                    <a:solidFill>
                      <a:srgbClr val="FFFFFF"/>
                    </a:solidFill>
                    <a:effectLst/>
                    <a:uLnTx/>
                    <a:uFillTx/>
                    <a:latin typeface="IBM Plex Sans" panose="020B0503050203000203" pitchFamily="34" charset="0"/>
                    <a:ea typeface="+mn-ea"/>
                    <a:cs typeface="+mn-cs"/>
                  </a:rPr>
                  <a:t>‘Optimization</a:t>
                </a:r>
              </a:p>
            </p:txBody>
          </p:sp>
        </p:grpSp>
        <p:grpSp>
          <p:nvGrpSpPr>
            <p:cNvPr id="10" name="Group 9">
              <a:extLst>
                <a:ext uri="{FF2B5EF4-FFF2-40B4-BE49-F238E27FC236}">
                  <a16:creationId xmlns:a16="http://schemas.microsoft.com/office/drawing/2014/main" id="{2D9D95C6-5FF3-98D3-0ABD-5CDC0F9CE1FA}"/>
                </a:ext>
              </a:extLst>
            </p:cNvPr>
            <p:cNvGrpSpPr/>
            <p:nvPr/>
          </p:nvGrpSpPr>
          <p:grpSpPr>
            <a:xfrm>
              <a:off x="8015974" y="4672504"/>
              <a:ext cx="3399550" cy="535481"/>
              <a:chOff x="8015974" y="4672504"/>
              <a:chExt cx="3399550" cy="535481"/>
            </a:xfrm>
          </p:grpSpPr>
          <p:sp>
            <p:nvSpPr>
              <p:cNvPr id="91" name="Rounded Rectangle 90">
                <a:extLst>
                  <a:ext uri="{FF2B5EF4-FFF2-40B4-BE49-F238E27FC236}">
                    <a16:creationId xmlns:a16="http://schemas.microsoft.com/office/drawing/2014/main" id="{AB36457D-6E7C-3AF9-B0BF-436F8ABAB746}"/>
                  </a:ext>
                </a:extLst>
              </p:cNvPr>
              <p:cNvSpPr/>
              <p:nvPr/>
            </p:nvSpPr>
            <p:spPr>
              <a:xfrm>
                <a:off x="8015974" y="4672504"/>
                <a:ext cx="3399550" cy="535481"/>
              </a:xfrm>
              <a:prstGeom prst="roundRect">
                <a:avLst/>
              </a:prstGeom>
              <a:solidFill>
                <a:srgbClr val="2037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IBM Plex Sans" panose="020B0503050203000203" pitchFamily="34" charset="0"/>
                  <a:ea typeface="+mn-ea"/>
                  <a:cs typeface="+mn-cs"/>
                </a:endParaRPr>
              </a:p>
            </p:txBody>
          </p:sp>
          <p:sp>
            <p:nvSpPr>
              <p:cNvPr id="42" name="TextBox 41">
                <a:extLst>
                  <a:ext uri="{FF2B5EF4-FFF2-40B4-BE49-F238E27FC236}">
                    <a16:creationId xmlns:a16="http://schemas.microsoft.com/office/drawing/2014/main" id="{30AA98D5-F326-F767-C235-627EB8285F38}"/>
                  </a:ext>
                </a:extLst>
              </p:cNvPr>
              <p:cNvSpPr txBox="1"/>
              <p:nvPr/>
            </p:nvSpPr>
            <p:spPr>
              <a:xfrm>
                <a:off x="8025489" y="4727620"/>
                <a:ext cx="2652008"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IBM Plex Sans" panose="020B0503050203000203" pitchFamily="34" charset="0"/>
                    <a:ea typeface="+mn-ea"/>
                    <a:cs typeface="+mn-cs"/>
                  </a:rPr>
                  <a:t>Cost Optimization</a:t>
                </a:r>
              </a:p>
              <a:p>
                <a:pPr marL="0" marR="0" lvl="0" indent="233363"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small" spc="0" normalizeH="0" baseline="0" noProof="0" dirty="0">
                    <a:ln>
                      <a:noFill/>
                    </a:ln>
                    <a:solidFill>
                      <a:srgbClr val="FFFFFF"/>
                    </a:solidFill>
                    <a:effectLst/>
                    <a:uLnTx/>
                    <a:uFillTx/>
                    <a:latin typeface="IBM Plex Sans" panose="020B0503050203000203" pitchFamily="34" charset="0"/>
                    <a:ea typeface="+mn-ea"/>
                    <a:cs typeface="+mn-cs"/>
                  </a:rPr>
                  <a:t>Cloud Cost Mgmt &amp; License Consolidation</a:t>
                </a:r>
              </a:p>
            </p:txBody>
          </p:sp>
        </p:grpSp>
      </p:grpSp>
      <p:sp>
        <p:nvSpPr>
          <p:cNvPr id="9" name="Oval 8">
            <a:extLst>
              <a:ext uri="{FF2B5EF4-FFF2-40B4-BE49-F238E27FC236}">
                <a16:creationId xmlns:a16="http://schemas.microsoft.com/office/drawing/2014/main" id="{7D8914A8-DC81-3050-69AC-35CABD727F1C}"/>
              </a:ext>
            </a:extLst>
          </p:cNvPr>
          <p:cNvSpPr/>
          <p:nvPr/>
        </p:nvSpPr>
        <p:spPr>
          <a:xfrm>
            <a:off x="2968270" y="3052236"/>
            <a:ext cx="914400" cy="914400"/>
          </a:xfrm>
          <a:prstGeom prst="ellipse">
            <a:avLst/>
          </a:prstGeom>
          <a:solidFill>
            <a:srgbClr val="009039"/>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1200" cap="small" spc="0" normalizeH="0" baseline="0" noProof="0" dirty="0">
              <a:ln>
                <a:noFill/>
              </a:ln>
              <a:solidFill>
                <a:srgbClr val="000000"/>
              </a:solidFill>
              <a:effectLst/>
              <a:uLnTx/>
              <a:uFillTx/>
              <a:latin typeface="IBM Plex Sans" panose="020B0503050203000203" pitchFamily="34" charset="0"/>
              <a:ea typeface="+mn-ea"/>
              <a:cs typeface="+mn-cs"/>
            </a:endParaRPr>
          </a:p>
        </p:txBody>
      </p:sp>
      <p:grpSp>
        <p:nvGrpSpPr>
          <p:cNvPr id="3" name="Group 2">
            <a:extLst>
              <a:ext uri="{FF2B5EF4-FFF2-40B4-BE49-F238E27FC236}">
                <a16:creationId xmlns:a16="http://schemas.microsoft.com/office/drawing/2014/main" id="{FAEC4C43-6777-337F-B913-9074D925F72A}"/>
              </a:ext>
            </a:extLst>
          </p:cNvPr>
          <p:cNvGrpSpPr/>
          <p:nvPr/>
        </p:nvGrpSpPr>
        <p:grpSpPr>
          <a:xfrm>
            <a:off x="5597559" y="2322134"/>
            <a:ext cx="935401" cy="2282983"/>
            <a:chOff x="5597559" y="2322134"/>
            <a:chExt cx="935401" cy="2282983"/>
          </a:xfrm>
        </p:grpSpPr>
        <p:pic>
          <p:nvPicPr>
            <p:cNvPr id="3076" name="Picture 4" descr="University | AppDynamics">
              <a:extLst>
                <a:ext uri="{FF2B5EF4-FFF2-40B4-BE49-F238E27FC236}">
                  <a16:creationId xmlns:a16="http://schemas.microsoft.com/office/drawing/2014/main" id="{6170E33B-DC6B-383B-D800-9B0BCC8BBF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9622" y="2791653"/>
              <a:ext cx="756905" cy="187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o-sensor/README.md at master · instana/go-sensor · GitHub">
              <a:extLst>
                <a:ext uri="{FF2B5EF4-FFF2-40B4-BE49-F238E27FC236}">
                  <a16:creationId xmlns:a16="http://schemas.microsoft.com/office/drawing/2014/main" id="{E03BA43E-B566-8118-C8B1-E13EC4DF4C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7559" y="2322134"/>
              <a:ext cx="762000" cy="21074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ynatrace Logo Download Vector">
              <a:extLst>
                <a:ext uri="{FF2B5EF4-FFF2-40B4-BE49-F238E27FC236}">
                  <a16:creationId xmlns:a16="http://schemas.microsoft.com/office/drawing/2014/main" id="{3D13DA5F-6A0F-BD7C-FA92-5DD79A89A34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0950" y="3344624"/>
              <a:ext cx="712010" cy="12497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813EA121-55F3-8122-DCBB-6E20BFD52EC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5117" y="3933443"/>
              <a:ext cx="715985" cy="12781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Lert Datadog Integration | Add on-call schedules, SMS, and voice alerting  to Datadog with iLert">
              <a:extLst>
                <a:ext uri="{FF2B5EF4-FFF2-40B4-BE49-F238E27FC236}">
                  <a16:creationId xmlns:a16="http://schemas.microsoft.com/office/drawing/2014/main" id="{E43EC77E-AF47-1700-A2BE-2304C29506C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00050" y="4394376"/>
              <a:ext cx="837490" cy="210741"/>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extBox 31">
            <a:extLst>
              <a:ext uri="{FF2B5EF4-FFF2-40B4-BE49-F238E27FC236}">
                <a16:creationId xmlns:a16="http://schemas.microsoft.com/office/drawing/2014/main" id="{C00D6A2B-A099-911E-2AF8-E099B09A068A}"/>
              </a:ext>
            </a:extLst>
          </p:cNvPr>
          <p:cNvSpPr txBox="1"/>
          <p:nvPr/>
        </p:nvSpPr>
        <p:spPr>
          <a:xfrm>
            <a:off x="2909083" y="3278603"/>
            <a:ext cx="1000595"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IBM Plex Sans Regular"/>
                <a:ea typeface="+mn-ea"/>
                <a:cs typeface="+mn-cs"/>
              </a:rPr>
              <a:t>Turbonomic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IBM Plex Sans Regular"/>
                <a:ea typeface="+mn-ea"/>
                <a:cs typeface="+mn-cs"/>
              </a:rPr>
              <a:t>Ecosystem</a:t>
            </a:r>
          </a:p>
        </p:txBody>
      </p:sp>
      <p:sp>
        <p:nvSpPr>
          <p:cNvPr id="33" name="Rounded Rectangle 32">
            <a:extLst>
              <a:ext uri="{FF2B5EF4-FFF2-40B4-BE49-F238E27FC236}">
                <a16:creationId xmlns:a16="http://schemas.microsoft.com/office/drawing/2014/main" id="{608378D1-DD4E-62C1-EE7D-A5F2900AE805}"/>
              </a:ext>
            </a:extLst>
          </p:cNvPr>
          <p:cNvSpPr/>
          <p:nvPr/>
        </p:nvSpPr>
        <p:spPr bwMode="auto">
          <a:xfrm>
            <a:off x="1570522" y="968631"/>
            <a:ext cx="1017550" cy="380666"/>
          </a:xfrm>
          <a:prstGeom prst="round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New Partner Coming Q2 CY22</a:t>
            </a:r>
          </a:p>
        </p:txBody>
      </p:sp>
      <p:cxnSp>
        <p:nvCxnSpPr>
          <p:cNvPr id="69" name="Straight Connector 68">
            <a:extLst>
              <a:ext uri="{FF2B5EF4-FFF2-40B4-BE49-F238E27FC236}">
                <a16:creationId xmlns:a16="http://schemas.microsoft.com/office/drawing/2014/main" id="{43590E33-FC30-B84E-9BF2-F08DB624503B}"/>
              </a:ext>
            </a:extLst>
          </p:cNvPr>
          <p:cNvCxnSpPr>
            <a:cxnSpLocks/>
          </p:cNvCxnSpPr>
          <p:nvPr/>
        </p:nvCxnSpPr>
        <p:spPr>
          <a:xfrm flipV="1">
            <a:off x="3433951" y="6783654"/>
            <a:ext cx="0" cy="959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0" name="Rounded Rectangle 69">
            <a:extLst>
              <a:ext uri="{FF2B5EF4-FFF2-40B4-BE49-F238E27FC236}">
                <a16:creationId xmlns:a16="http://schemas.microsoft.com/office/drawing/2014/main" id="{EB617BD0-324B-104A-92D4-52F1961D5C81}"/>
              </a:ext>
            </a:extLst>
          </p:cNvPr>
          <p:cNvSpPr/>
          <p:nvPr/>
        </p:nvSpPr>
        <p:spPr>
          <a:xfrm rot="5400000">
            <a:off x="5300512" y="3427518"/>
            <a:ext cx="4693783" cy="535481"/>
          </a:xfrm>
          <a:prstGeom prst="roundRect">
            <a:avLst/>
          </a:prstGeom>
          <a:solidFill>
            <a:srgbClr val="9E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On Prem &amp; Containerisation</a:t>
            </a:r>
          </a:p>
        </p:txBody>
      </p:sp>
      <p:sp>
        <p:nvSpPr>
          <p:cNvPr id="72" name="Rounded Rectangle 71">
            <a:extLst>
              <a:ext uri="{FF2B5EF4-FFF2-40B4-BE49-F238E27FC236}">
                <a16:creationId xmlns:a16="http://schemas.microsoft.com/office/drawing/2014/main" id="{A0358A40-F944-6144-9E5E-100586F77262}"/>
              </a:ext>
            </a:extLst>
          </p:cNvPr>
          <p:cNvSpPr/>
          <p:nvPr/>
        </p:nvSpPr>
        <p:spPr>
          <a:xfrm rot="5400000">
            <a:off x="9435088" y="3427010"/>
            <a:ext cx="4693783" cy="535481"/>
          </a:xfrm>
          <a:prstGeom prst="roundRect">
            <a:avLst/>
          </a:prstGeom>
          <a:solidFill>
            <a:srgbClr val="9EF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Public Cloud &amp; Containerisation</a:t>
            </a:r>
          </a:p>
        </p:txBody>
      </p:sp>
      <p:pic>
        <p:nvPicPr>
          <p:cNvPr id="73" name="Picture 72" descr="Logo, icon&#10;&#10;Description automatically generated">
            <a:extLst>
              <a:ext uri="{FF2B5EF4-FFF2-40B4-BE49-F238E27FC236}">
                <a16:creationId xmlns:a16="http://schemas.microsoft.com/office/drawing/2014/main" id="{55F8A6F4-5395-A628-7558-4257DD9ADCB8}"/>
              </a:ext>
            </a:extLst>
          </p:cNvPr>
          <p:cNvPicPr>
            <a:picLocks noChangeAspect="1"/>
          </p:cNvPicPr>
          <p:nvPr/>
        </p:nvPicPr>
        <p:blipFill>
          <a:blip r:embed="rId14"/>
          <a:stretch>
            <a:fillRect/>
          </a:stretch>
        </p:blipFill>
        <p:spPr>
          <a:xfrm>
            <a:off x="10527570" y="6365790"/>
            <a:ext cx="1169130" cy="365760"/>
          </a:xfrm>
          <a:prstGeom prst="rect">
            <a:avLst/>
          </a:prstGeom>
        </p:spPr>
      </p:pic>
      <p:sp>
        <p:nvSpPr>
          <p:cNvPr id="74" name="Footer Placeholder">
            <a:extLst>
              <a:ext uri="{FF2B5EF4-FFF2-40B4-BE49-F238E27FC236}">
                <a16:creationId xmlns:a16="http://schemas.microsoft.com/office/drawing/2014/main" id="{935A8F1D-EB9B-F051-44EB-14F1EEAAC589}"/>
              </a:ext>
            </a:extLst>
          </p:cNvPr>
          <p:cNvSpPr txBox="1">
            <a:spLocks/>
          </p:cNvSpPr>
          <p:nvPr/>
        </p:nvSpPr>
        <p:spPr>
          <a:xfrm>
            <a:off x="144118" y="6533711"/>
            <a:ext cx="4114735" cy="166687"/>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t> © 2022 Turbonomic, an IBM Company</a:t>
            </a:r>
          </a:p>
        </p:txBody>
      </p:sp>
    </p:spTree>
    <p:extLst>
      <p:ext uri="{BB962C8B-B14F-4D97-AF65-F5344CB8AC3E}">
        <p14:creationId xmlns:p14="http://schemas.microsoft.com/office/powerpoint/2010/main" val="316357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Graphical user interface, text&#10;&#10;Description automatically generated">
            <a:extLst>
              <a:ext uri="{FF2B5EF4-FFF2-40B4-BE49-F238E27FC236}">
                <a16:creationId xmlns:a16="http://schemas.microsoft.com/office/drawing/2014/main" id="{E43C6892-372B-00E4-F485-52B792044775}"/>
              </a:ext>
            </a:extLst>
          </p:cNvPr>
          <p:cNvPicPr>
            <a:picLocks noChangeAspect="1"/>
          </p:cNvPicPr>
          <p:nvPr/>
        </p:nvPicPr>
        <p:blipFill>
          <a:blip r:embed="rId3"/>
          <a:stretch>
            <a:fillRect/>
          </a:stretch>
        </p:blipFill>
        <p:spPr>
          <a:xfrm>
            <a:off x="24006" y="77490"/>
            <a:ext cx="12167994" cy="6780510"/>
          </a:xfrm>
          <a:prstGeom prst="rect">
            <a:avLst/>
          </a:prstGeom>
        </p:spPr>
      </p:pic>
    </p:spTree>
    <p:extLst>
      <p:ext uri="{BB962C8B-B14F-4D97-AF65-F5344CB8AC3E}">
        <p14:creationId xmlns:p14="http://schemas.microsoft.com/office/powerpoint/2010/main" val="405370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56B939-2821-5148-A1BE-072A5BB0ED74}"/>
              </a:ext>
            </a:extLst>
          </p:cNvPr>
          <p:cNvSpPr>
            <a:spLocks noGrp="1"/>
          </p:cNvSpPr>
          <p:nvPr>
            <p:ph type="title"/>
          </p:nvPr>
        </p:nvSpPr>
        <p:spPr/>
        <p:txBody>
          <a:bodyPr/>
          <a:lstStyle/>
          <a:p>
            <a:r>
              <a:rPr lang="en-US" dirty="0"/>
              <a:t>Turbonomic Customers Achieve Real Results</a:t>
            </a:r>
          </a:p>
        </p:txBody>
      </p:sp>
      <p:sp>
        <p:nvSpPr>
          <p:cNvPr id="4" name="Footer Placeholder 3">
            <a:extLst>
              <a:ext uri="{FF2B5EF4-FFF2-40B4-BE49-F238E27FC236}">
                <a16:creationId xmlns:a16="http://schemas.microsoft.com/office/drawing/2014/main" id="{3C1E1F2F-8D2F-7148-BBAD-34E51D7201D2}"/>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D0D3D3">
                    <a:lumMod val="90000"/>
                  </a:srgbClr>
                </a:solidFill>
                <a:effectLst/>
                <a:uLnTx/>
                <a:uFillTx/>
                <a:latin typeface="IBM Plex Sans Light" panose="020B0403050203000203" pitchFamily="34" charset="0"/>
                <a:ea typeface="+mn-ea"/>
                <a:cs typeface="+mn-cs"/>
              </a:rPr>
              <a:t>© 2022 Turbonomic, an IBM Company</a:t>
            </a:r>
          </a:p>
        </p:txBody>
      </p:sp>
      <p:sp>
        <p:nvSpPr>
          <p:cNvPr id="34" name="Content Placeholder 10">
            <a:extLst>
              <a:ext uri="{FF2B5EF4-FFF2-40B4-BE49-F238E27FC236}">
                <a16:creationId xmlns:a16="http://schemas.microsoft.com/office/drawing/2014/main" id="{25FCA919-07F6-7849-8C45-9AFFC59DF2D2}"/>
              </a:ext>
            </a:extLst>
          </p:cNvPr>
          <p:cNvSpPr txBox="1">
            <a:spLocks/>
          </p:cNvSpPr>
          <p:nvPr/>
        </p:nvSpPr>
        <p:spPr>
          <a:xfrm>
            <a:off x="1527899" y="5748019"/>
            <a:ext cx="2409739" cy="256769"/>
          </a:xfrm>
          <a:prstGeom prst="rect">
            <a:avLst/>
          </a:prstGeom>
          <a:noFill/>
        </p:spPr>
        <p:txBody>
          <a:bodyPr vert="horz" lIns="0" tIns="0" rIns="0" bIns="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18288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2pPr>
            <a:lvl3pPr marL="365760" indent="0" algn="l" defTabSz="914400" rtl="0" eaLnBrk="1" latinLnBrk="0" hangingPunct="1">
              <a:lnSpc>
                <a:spcPct val="90000"/>
              </a:lnSpc>
              <a:spcBef>
                <a:spcPts val="500"/>
              </a:spcBef>
              <a:buFont typeface="Arial" panose="020B0604020202020204" pitchFamily="34" charset="0"/>
              <a:buNone/>
              <a:defRPr sz="1100" kern="1200">
                <a:solidFill>
                  <a:schemeClr val="bg1"/>
                </a:solidFill>
                <a:latin typeface="+mn-lt"/>
                <a:ea typeface="+mn-ea"/>
                <a:cs typeface="+mn-cs"/>
              </a:defRPr>
            </a:lvl3pPr>
            <a:lvl4pPr marL="54864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4pPr>
            <a:lvl5pPr marL="73152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100"/>
              </a:spcAft>
              <a:buClrTx/>
              <a:buSzTx/>
              <a:buFont typeface="Arial" panose="020B0604020202020204" pitchFamily="34" charset="0"/>
              <a:buNone/>
              <a:tabLst/>
              <a:defRPr/>
            </a:pPr>
            <a:r>
              <a:rPr kumimoji="0" lang="en-US" sz="1050" b="0" i="0" u="none" strike="noStrike" kern="1200" cap="all" spc="0" normalizeH="0" baseline="0" noProof="0">
                <a:ln>
                  <a:noFill/>
                </a:ln>
                <a:solidFill>
                  <a:srgbClr val="000000"/>
                </a:solidFill>
                <a:effectLst/>
                <a:uLnTx/>
                <a:uFillTx/>
                <a:latin typeface="IBM Plex Sans Light" panose="020B0403050203000203" pitchFamily="34" charset="0"/>
                <a:ea typeface="+mn-ea"/>
                <a:cs typeface="+mn-cs"/>
              </a:rPr>
              <a:t>reduction in cloud spend through optimization </a:t>
            </a:r>
            <a:r>
              <a:rPr kumimoji="0" lang="en-US" sz="1050" b="0" i="0" u="none" strike="noStrike" kern="1200" cap="all" spc="0" normalizeH="0" baseline="30000" noProof="0">
                <a:ln>
                  <a:noFill/>
                </a:ln>
                <a:solidFill>
                  <a:srgbClr val="000000"/>
                </a:solidFill>
                <a:effectLst/>
                <a:uLnTx/>
                <a:uFillTx/>
                <a:latin typeface="IBM Plex Sans Light" panose="020B0403050203000203" pitchFamily="34" charset="0"/>
                <a:ea typeface="+mn-ea"/>
                <a:cs typeface="+mn-cs"/>
              </a:rPr>
              <a:t>1</a:t>
            </a:r>
          </a:p>
        </p:txBody>
      </p:sp>
      <p:sp>
        <p:nvSpPr>
          <p:cNvPr id="35" name="Content Placeholder 10">
            <a:extLst>
              <a:ext uri="{FF2B5EF4-FFF2-40B4-BE49-F238E27FC236}">
                <a16:creationId xmlns:a16="http://schemas.microsoft.com/office/drawing/2014/main" id="{7C104B96-7968-1C42-BDF0-AAE3EF524BCF}"/>
              </a:ext>
            </a:extLst>
          </p:cNvPr>
          <p:cNvSpPr txBox="1">
            <a:spLocks/>
          </p:cNvSpPr>
          <p:nvPr/>
        </p:nvSpPr>
        <p:spPr>
          <a:xfrm>
            <a:off x="5392847" y="5748019"/>
            <a:ext cx="1478469" cy="498264"/>
          </a:xfrm>
          <a:prstGeom prst="rect">
            <a:avLst/>
          </a:prstGeom>
          <a:noFill/>
        </p:spPr>
        <p:txBody>
          <a:bodyPr vert="horz" lIns="0" tIns="0" rIns="0" bIns="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18288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2pPr>
            <a:lvl3pPr marL="365760" indent="0" algn="l" defTabSz="914400" rtl="0" eaLnBrk="1" latinLnBrk="0" hangingPunct="1">
              <a:lnSpc>
                <a:spcPct val="90000"/>
              </a:lnSpc>
              <a:spcBef>
                <a:spcPts val="500"/>
              </a:spcBef>
              <a:buFont typeface="Arial" panose="020B0604020202020204" pitchFamily="34" charset="0"/>
              <a:buNone/>
              <a:defRPr sz="1100" kern="1200">
                <a:solidFill>
                  <a:schemeClr val="bg1"/>
                </a:solidFill>
                <a:latin typeface="+mn-lt"/>
                <a:ea typeface="+mn-ea"/>
                <a:cs typeface="+mn-cs"/>
              </a:defRPr>
            </a:lvl3pPr>
            <a:lvl4pPr marL="54864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4pPr>
            <a:lvl5pPr marL="73152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100"/>
              </a:spcAft>
              <a:buClrTx/>
              <a:buSzTx/>
              <a:buFont typeface="Arial" panose="020B0604020202020204" pitchFamily="34" charset="0"/>
              <a:buNone/>
              <a:tabLst/>
              <a:defRPr/>
            </a:pPr>
            <a:r>
              <a:rPr kumimoji="0" lang="en-US" sz="1050" b="0" i="0" u="none" strike="noStrike" kern="1200" cap="all" spc="0" normalizeH="0" baseline="0" noProof="0">
                <a:ln>
                  <a:noFill/>
                </a:ln>
                <a:solidFill>
                  <a:srgbClr val="000000"/>
                </a:solidFill>
                <a:effectLst/>
                <a:uLnTx/>
                <a:uFillTx/>
                <a:latin typeface="IBM Plex Sans Light" panose="020B0403050203000203" pitchFamily="34" charset="0"/>
                <a:ea typeface="+mn-ea"/>
                <a:cs typeface="+mn-cs"/>
              </a:rPr>
              <a:t>Reduction in MTTR </a:t>
            </a:r>
            <a:r>
              <a:rPr kumimoji="0" lang="en-US" sz="1050" b="0" i="0" u="none" strike="noStrike" kern="1200" cap="all" spc="0" normalizeH="0" baseline="30000" noProof="0">
                <a:ln>
                  <a:noFill/>
                </a:ln>
                <a:solidFill>
                  <a:srgbClr val="000000"/>
                </a:solidFill>
                <a:effectLst/>
                <a:uLnTx/>
                <a:uFillTx/>
                <a:latin typeface="IBM Plex Sans Light" panose="020B0403050203000203" pitchFamily="34" charset="0"/>
                <a:ea typeface="+mn-ea"/>
                <a:cs typeface="+mn-cs"/>
              </a:rPr>
              <a:t>2</a:t>
            </a:r>
          </a:p>
        </p:txBody>
      </p:sp>
      <p:sp>
        <p:nvSpPr>
          <p:cNvPr id="39" name="Content Placeholder 10">
            <a:extLst>
              <a:ext uri="{FF2B5EF4-FFF2-40B4-BE49-F238E27FC236}">
                <a16:creationId xmlns:a16="http://schemas.microsoft.com/office/drawing/2014/main" id="{9E92EAE4-1D31-3344-B558-5AF66C4F3863}"/>
              </a:ext>
            </a:extLst>
          </p:cNvPr>
          <p:cNvSpPr txBox="1">
            <a:spLocks/>
          </p:cNvSpPr>
          <p:nvPr/>
        </p:nvSpPr>
        <p:spPr>
          <a:xfrm>
            <a:off x="1623017" y="3088950"/>
            <a:ext cx="2409967" cy="501273"/>
          </a:xfrm>
          <a:prstGeom prst="rect">
            <a:avLst/>
          </a:prstGeom>
          <a:noFill/>
        </p:spPr>
        <p:txBody>
          <a:bodyPr vert="horz" lIns="0" tIns="0" rIns="0" bIns="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18288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2pPr>
            <a:lvl3pPr marL="365760" indent="0" algn="l" defTabSz="914400" rtl="0" eaLnBrk="1" latinLnBrk="0" hangingPunct="1">
              <a:lnSpc>
                <a:spcPct val="90000"/>
              </a:lnSpc>
              <a:spcBef>
                <a:spcPts val="500"/>
              </a:spcBef>
              <a:buFont typeface="Arial" panose="020B0604020202020204" pitchFamily="34" charset="0"/>
              <a:buNone/>
              <a:defRPr sz="1100" kern="1200">
                <a:solidFill>
                  <a:schemeClr val="bg1"/>
                </a:solidFill>
                <a:latin typeface="+mn-lt"/>
                <a:ea typeface="+mn-ea"/>
                <a:cs typeface="+mn-cs"/>
              </a:defRPr>
            </a:lvl3pPr>
            <a:lvl4pPr marL="54864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4pPr>
            <a:lvl5pPr marL="73152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100"/>
              </a:spcAft>
              <a:buClrTx/>
              <a:buSzTx/>
              <a:buFont typeface="Arial" panose="020B0604020202020204" pitchFamily="34" charset="0"/>
              <a:buNone/>
              <a:tabLst/>
              <a:defRPr/>
            </a:pPr>
            <a:r>
              <a:rPr kumimoji="0" lang="en-US" sz="1050" b="0" i="0" u="none" strike="noStrike" kern="1200" cap="all" spc="0" normalizeH="0" baseline="0" noProof="0">
                <a:ln>
                  <a:noFill/>
                </a:ln>
                <a:solidFill>
                  <a:srgbClr val="000000"/>
                </a:solidFill>
                <a:effectLst/>
                <a:uLnTx/>
                <a:uFillTx/>
                <a:latin typeface="IBM Plex Sans Light" panose="020B0403050203000203" pitchFamily="34" charset="0"/>
                <a:ea typeface="+mn-ea"/>
                <a:cs typeface="+mn-cs"/>
              </a:rPr>
              <a:t>Improvement to business-critical app availability </a:t>
            </a:r>
            <a:r>
              <a:rPr kumimoji="0" lang="en-US" sz="1050" b="0" i="0" u="none" strike="noStrike" kern="1200" cap="all" spc="0" normalizeH="0" baseline="30000" noProof="0">
                <a:ln>
                  <a:noFill/>
                </a:ln>
                <a:solidFill>
                  <a:srgbClr val="000000"/>
                </a:solidFill>
                <a:effectLst/>
                <a:uLnTx/>
                <a:uFillTx/>
                <a:latin typeface="IBM Plex Sans Light" panose="020B0403050203000203" pitchFamily="34" charset="0"/>
                <a:ea typeface="+mn-ea"/>
                <a:cs typeface="+mn-cs"/>
              </a:rPr>
              <a:t>1</a:t>
            </a:r>
          </a:p>
        </p:txBody>
      </p:sp>
      <p:sp>
        <p:nvSpPr>
          <p:cNvPr id="40" name="Content Placeholder 10">
            <a:extLst>
              <a:ext uri="{FF2B5EF4-FFF2-40B4-BE49-F238E27FC236}">
                <a16:creationId xmlns:a16="http://schemas.microsoft.com/office/drawing/2014/main" id="{7AD00F73-F8FE-464E-9310-5853055EAEAD}"/>
              </a:ext>
            </a:extLst>
          </p:cNvPr>
          <p:cNvSpPr txBox="1">
            <a:spLocks/>
          </p:cNvSpPr>
          <p:nvPr/>
        </p:nvSpPr>
        <p:spPr>
          <a:xfrm>
            <a:off x="5392848" y="3088950"/>
            <a:ext cx="2027009" cy="422365"/>
          </a:xfrm>
          <a:prstGeom prst="rect">
            <a:avLst/>
          </a:prstGeom>
          <a:noFill/>
        </p:spPr>
        <p:txBody>
          <a:bodyPr vert="horz" lIns="0" tIns="0" rIns="0" bIns="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18288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2pPr>
            <a:lvl3pPr marL="365760" indent="0" algn="l" defTabSz="914400" rtl="0" eaLnBrk="1" latinLnBrk="0" hangingPunct="1">
              <a:lnSpc>
                <a:spcPct val="90000"/>
              </a:lnSpc>
              <a:spcBef>
                <a:spcPts val="500"/>
              </a:spcBef>
              <a:buFont typeface="Arial" panose="020B0604020202020204" pitchFamily="34" charset="0"/>
              <a:buNone/>
              <a:defRPr sz="1100" kern="1200">
                <a:solidFill>
                  <a:schemeClr val="bg1"/>
                </a:solidFill>
                <a:latin typeface="+mn-lt"/>
                <a:ea typeface="+mn-ea"/>
                <a:cs typeface="+mn-cs"/>
              </a:defRPr>
            </a:lvl3pPr>
            <a:lvl4pPr marL="54864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4pPr>
            <a:lvl5pPr marL="73152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100"/>
              </a:spcAft>
              <a:buClrTx/>
              <a:buSzTx/>
              <a:buFont typeface="Arial" panose="020B0604020202020204" pitchFamily="34" charset="0"/>
              <a:buNone/>
              <a:tabLst/>
              <a:defRPr/>
            </a:pPr>
            <a:r>
              <a:rPr kumimoji="0" lang="en-US" sz="1050" b="0" i="0" u="none" strike="noStrike" kern="1200" cap="all" spc="0" normalizeH="0" baseline="0" noProof="0">
                <a:ln>
                  <a:noFill/>
                </a:ln>
                <a:solidFill>
                  <a:srgbClr val="000000"/>
                </a:solidFill>
                <a:effectLst/>
                <a:uLnTx/>
                <a:uFillTx/>
                <a:latin typeface="IBM Plex Sans Light" panose="020B0403050203000203" pitchFamily="34" charset="0"/>
                <a:ea typeface="+mn-ea"/>
                <a:cs typeface="+mn-cs"/>
              </a:rPr>
              <a:t>Improvement in time-to-market of new services </a:t>
            </a:r>
            <a:r>
              <a:rPr kumimoji="0" lang="en-US" sz="1050" b="0" i="0" u="none" strike="noStrike" kern="1200" cap="all" spc="0" normalizeH="0" baseline="30000" noProof="0">
                <a:ln>
                  <a:noFill/>
                </a:ln>
                <a:solidFill>
                  <a:srgbClr val="000000"/>
                </a:solidFill>
                <a:effectLst/>
                <a:uLnTx/>
                <a:uFillTx/>
                <a:latin typeface="IBM Plex Sans Light" panose="020B0403050203000203" pitchFamily="34" charset="0"/>
                <a:ea typeface="+mn-ea"/>
                <a:cs typeface="+mn-cs"/>
              </a:rPr>
              <a:t>1</a:t>
            </a:r>
          </a:p>
        </p:txBody>
      </p:sp>
      <p:sp>
        <p:nvSpPr>
          <p:cNvPr id="41" name="Content Placeholder 10">
            <a:extLst>
              <a:ext uri="{FF2B5EF4-FFF2-40B4-BE49-F238E27FC236}">
                <a16:creationId xmlns:a16="http://schemas.microsoft.com/office/drawing/2014/main" id="{69EB7467-AD45-7A48-B17C-701BD7DED7FD}"/>
              </a:ext>
            </a:extLst>
          </p:cNvPr>
          <p:cNvSpPr txBox="1">
            <a:spLocks/>
          </p:cNvSpPr>
          <p:nvPr/>
        </p:nvSpPr>
        <p:spPr>
          <a:xfrm>
            <a:off x="9160078" y="3088950"/>
            <a:ext cx="1408905" cy="422365"/>
          </a:xfrm>
          <a:prstGeom prst="rect">
            <a:avLst/>
          </a:prstGeom>
          <a:noFill/>
        </p:spPr>
        <p:txBody>
          <a:bodyPr vert="horz" lIns="0" tIns="0" rIns="0" bIns="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18288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2pPr>
            <a:lvl3pPr marL="365760" indent="0" algn="l" defTabSz="914400" rtl="0" eaLnBrk="1" latinLnBrk="0" hangingPunct="1">
              <a:lnSpc>
                <a:spcPct val="90000"/>
              </a:lnSpc>
              <a:spcBef>
                <a:spcPts val="500"/>
              </a:spcBef>
              <a:buFont typeface="Arial" panose="020B0604020202020204" pitchFamily="34" charset="0"/>
              <a:buNone/>
              <a:defRPr sz="1100" kern="1200">
                <a:solidFill>
                  <a:schemeClr val="bg1"/>
                </a:solidFill>
                <a:latin typeface="+mn-lt"/>
                <a:ea typeface="+mn-ea"/>
                <a:cs typeface="+mn-cs"/>
              </a:defRPr>
            </a:lvl3pPr>
            <a:lvl4pPr marL="54864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4pPr>
            <a:lvl5pPr marL="73152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100"/>
              </a:spcAft>
              <a:buClrTx/>
              <a:buSzTx/>
              <a:buFont typeface="Arial" panose="020B0604020202020204" pitchFamily="34" charset="0"/>
              <a:buNone/>
              <a:tabLst/>
              <a:defRPr/>
            </a:pPr>
            <a:r>
              <a:rPr kumimoji="0" lang="en-US" sz="1050" b="0" i="0" u="none" strike="noStrike" kern="1200" cap="all" spc="0" normalizeH="0" baseline="0" noProof="0">
                <a:ln>
                  <a:noFill/>
                </a:ln>
                <a:solidFill>
                  <a:srgbClr val="000000"/>
                </a:solidFill>
                <a:effectLst/>
                <a:uLnTx/>
                <a:uFillTx/>
                <a:latin typeface="IBM Plex Sans Light" panose="020B0403050203000203" pitchFamily="34" charset="0"/>
                <a:ea typeface="+mn-ea"/>
                <a:cs typeface="+mn-cs"/>
              </a:rPr>
              <a:t>reduction in Downtime </a:t>
            </a:r>
            <a:r>
              <a:rPr kumimoji="0" lang="en-US" sz="1050" b="0" i="0" u="none" strike="noStrike" kern="1200" cap="all" spc="0" normalizeH="0" baseline="30000" noProof="0">
                <a:ln>
                  <a:noFill/>
                </a:ln>
                <a:solidFill>
                  <a:srgbClr val="000000"/>
                </a:solidFill>
                <a:effectLst/>
                <a:uLnTx/>
                <a:uFillTx/>
                <a:latin typeface="IBM Plex Sans Light" panose="020B0403050203000203" pitchFamily="34" charset="0"/>
                <a:ea typeface="+mn-ea"/>
                <a:cs typeface="+mn-cs"/>
              </a:rPr>
              <a:t>1</a:t>
            </a:r>
          </a:p>
        </p:txBody>
      </p:sp>
      <p:sp>
        <p:nvSpPr>
          <p:cNvPr id="42" name="Content Placeholder 10">
            <a:extLst>
              <a:ext uri="{FF2B5EF4-FFF2-40B4-BE49-F238E27FC236}">
                <a16:creationId xmlns:a16="http://schemas.microsoft.com/office/drawing/2014/main" id="{9E9CCCDD-F6C8-B24E-A6D3-DA5ED9FCE406}"/>
              </a:ext>
            </a:extLst>
          </p:cNvPr>
          <p:cNvSpPr txBox="1">
            <a:spLocks/>
          </p:cNvSpPr>
          <p:nvPr/>
        </p:nvSpPr>
        <p:spPr>
          <a:xfrm>
            <a:off x="9160078" y="2290654"/>
            <a:ext cx="1709561" cy="731520"/>
          </a:xfrm>
          <a:prstGeom prst="rect">
            <a:avLst/>
          </a:prstGeom>
          <a:noFill/>
        </p:spPr>
        <p:txBody>
          <a:bodyPr vert="horz" lIns="0" tIns="0" rIns="0" bIns="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18288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2pPr>
            <a:lvl3pPr marL="365760" indent="0" algn="l" defTabSz="914400" rtl="0" eaLnBrk="1" latinLnBrk="0" hangingPunct="1">
              <a:lnSpc>
                <a:spcPct val="90000"/>
              </a:lnSpc>
              <a:spcBef>
                <a:spcPts val="500"/>
              </a:spcBef>
              <a:buFont typeface="Arial" panose="020B0604020202020204" pitchFamily="34" charset="0"/>
              <a:buNone/>
              <a:defRPr sz="1100" kern="1200">
                <a:solidFill>
                  <a:schemeClr val="bg1"/>
                </a:solidFill>
                <a:latin typeface="+mn-lt"/>
                <a:ea typeface="+mn-ea"/>
                <a:cs typeface="+mn-cs"/>
              </a:defRPr>
            </a:lvl3pPr>
            <a:lvl4pPr marL="54864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4pPr>
            <a:lvl5pPr marL="73152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100"/>
              </a:spcAft>
              <a:buClrTx/>
              <a:buSzTx/>
              <a:buFont typeface="Arial" panose="020B0604020202020204" pitchFamily="34" charset="0"/>
              <a:buNone/>
              <a:tabLst/>
              <a:defRPr/>
            </a:pPr>
            <a:r>
              <a:rPr kumimoji="0" lang="en-US" sz="4400" b="0" i="0" u="none" strike="noStrike" kern="1200" cap="all" spc="0" normalizeH="0" baseline="0" noProof="0">
                <a:ln>
                  <a:noFill/>
                </a:ln>
                <a:solidFill>
                  <a:srgbClr val="000000"/>
                </a:solidFill>
                <a:effectLst/>
                <a:uLnTx/>
                <a:uFillTx/>
                <a:latin typeface="IBM Plex Sans Light" panose="020B0403050203000203" pitchFamily="34" charset="0"/>
                <a:ea typeface="+mn-ea"/>
                <a:cs typeface="+mn-cs"/>
              </a:rPr>
              <a:t>↓20</a:t>
            </a:r>
            <a:r>
              <a:rPr kumimoji="0" lang="en-US" sz="4000" b="0" i="0" u="none" strike="noStrike" kern="1200" cap="all" spc="0" normalizeH="0" baseline="30000" noProof="0">
                <a:ln>
                  <a:noFill/>
                </a:ln>
                <a:solidFill>
                  <a:srgbClr val="000000"/>
                </a:solidFill>
                <a:effectLst/>
                <a:uLnTx/>
                <a:uFillTx/>
                <a:latin typeface="IBM Plex Sans Light" panose="020B0403050203000203" pitchFamily="34" charset="0"/>
                <a:ea typeface="+mn-ea"/>
                <a:cs typeface="+mn-cs"/>
              </a:rPr>
              <a:t>%</a:t>
            </a:r>
            <a:endParaRPr kumimoji="0" lang="en-US" sz="4400" b="0" i="0" u="none" strike="noStrike" kern="1200" cap="all" spc="0" normalizeH="0" baseline="30000" noProof="0">
              <a:ln>
                <a:noFill/>
              </a:ln>
              <a:solidFill>
                <a:srgbClr val="000000"/>
              </a:solidFill>
              <a:effectLst/>
              <a:uLnTx/>
              <a:uFillTx/>
              <a:latin typeface="IBM Plex Sans Light" panose="020B0403050203000203" pitchFamily="34" charset="0"/>
              <a:ea typeface="+mn-ea"/>
              <a:cs typeface="+mn-cs"/>
            </a:endParaRPr>
          </a:p>
        </p:txBody>
      </p:sp>
      <p:sp>
        <p:nvSpPr>
          <p:cNvPr id="44" name="Content Placeholder 10">
            <a:extLst>
              <a:ext uri="{FF2B5EF4-FFF2-40B4-BE49-F238E27FC236}">
                <a16:creationId xmlns:a16="http://schemas.microsoft.com/office/drawing/2014/main" id="{11E9A1C3-CCDD-3B4C-8A5E-49520CD09414}"/>
              </a:ext>
            </a:extLst>
          </p:cNvPr>
          <p:cNvSpPr txBox="1">
            <a:spLocks/>
          </p:cNvSpPr>
          <p:nvPr/>
        </p:nvSpPr>
        <p:spPr>
          <a:xfrm>
            <a:off x="5385256" y="4940374"/>
            <a:ext cx="2560320" cy="640080"/>
          </a:xfrm>
          <a:prstGeom prst="rect">
            <a:avLst/>
          </a:prstGeom>
          <a:noFill/>
        </p:spPr>
        <p:txBody>
          <a:bodyPr vert="horz" lIns="0" tIns="0" rIns="0" bIns="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18288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2pPr>
            <a:lvl3pPr marL="365760" indent="0" algn="l" defTabSz="914400" rtl="0" eaLnBrk="1" latinLnBrk="0" hangingPunct="1">
              <a:lnSpc>
                <a:spcPct val="90000"/>
              </a:lnSpc>
              <a:spcBef>
                <a:spcPts val="500"/>
              </a:spcBef>
              <a:buFont typeface="Arial" panose="020B0604020202020204" pitchFamily="34" charset="0"/>
              <a:buNone/>
              <a:defRPr sz="1100" kern="1200">
                <a:solidFill>
                  <a:schemeClr val="bg1"/>
                </a:solidFill>
                <a:latin typeface="+mn-lt"/>
                <a:ea typeface="+mn-ea"/>
                <a:cs typeface="+mn-cs"/>
              </a:defRPr>
            </a:lvl3pPr>
            <a:lvl4pPr marL="54864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4pPr>
            <a:lvl5pPr marL="73152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4400" b="0" i="0" u="none" strike="noStrike" kern="1200" cap="all" spc="0" normalizeH="0" baseline="0" noProof="0">
                <a:ln>
                  <a:noFill/>
                </a:ln>
                <a:solidFill>
                  <a:srgbClr val="000000"/>
                </a:solidFill>
                <a:effectLst/>
                <a:uLnTx/>
                <a:uFillTx/>
                <a:latin typeface="IBM Plex Sans Light" panose="020B0403050203000203" pitchFamily="34" charset="0"/>
                <a:ea typeface="+mn-ea"/>
                <a:cs typeface="+mn-cs"/>
              </a:rPr>
              <a:t>↓25</a:t>
            </a:r>
            <a:r>
              <a:rPr kumimoji="0" lang="en-US" sz="4000" b="0" i="0" u="none" strike="noStrike" kern="1200" cap="all" spc="0" normalizeH="0" baseline="30000" noProof="0">
                <a:ln>
                  <a:noFill/>
                </a:ln>
                <a:solidFill>
                  <a:srgbClr val="000000"/>
                </a:solidFill>
                <a:effectLst/>
                <a:uLnTx/>
                <a:uFillTx/>
                <a:latin typeface="IBM Plex Sans Light" panose="020B0403050203000203" pitchFamily="34" charset="0"/>
                <a:ea typeface="+mn-ea"/>
                <a:cs typeface="+mn-cs"/>
              </a:rPr>
              <a:t>%</a:t>
            </a:r>
            <a:endParaRPr kumimoji="0" lang="en-US" sz="4400" b="0" i="0" u="none" strike="noStrike" kern="1200" cap="all" spc="0" normalizeH="0" baseline="30000" noProof="0">
              <a:ln>
                <a:noFill/>
              </a:ln>
              <a:solidFill>
                <a:srgbClr val="000000"/>
              </a:solidFill>
              <a:effectLst/>
              <a:uLnTx/>
              <a:uFillTx/>
              <a:latin typeface="IBM Plex Sans Light" panose="020B0403050203000203" pitchFamily="34" charset="0"/>
              <a:ea typeface="+mn-ea"/>
              <a:cs typeface="+mn-cs"/>
            </a:endParaRPr>
          </a:p>
        </p:txBody>
      </p:sp>
      <p:sp>
        <p:nvSpPr>
          <p:cNvPr id="45" name="Content Placeholder 10">
            <a:extLst>
              <a:ext uri="{FF2B5EF4-FFF2-40B4-BE49-F238E27FC236}">
                <a16:creationId xmlns:a16="http://schemas.microsoft.com/office/drawing/2014/main" id="{1F014B03-56D9-FB44-8C46-4A1D4BED8C30}"/>
              </a:ext>
            </a:extLst>
          </p:cNvPr>
          <p:cNvSpPr txBox="1">
            <a:spLocks/>
          </p:cNvSpPr>
          <p:nvPr/>
        </p:nvSpPr>
        <p:spPr>
          <a:xfrm>
            <a:off x="5393213" y="2277376"/>
            <a:ext cx="2560320" cy="731520"/>
          </a:xfrm>
          <a:prstGeom prst="rect">
            <a:avLst/>
          </a:prstGeom>
          <a:noFill/>
        </p:spPr>
        <p:txBody>
          <a:bodyPr vert="horz" lIns="0" tIns="0" rIns="0" bIns="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18288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2pPr>
            <a:lvl3pPr marL="365760" indent="0" algn="l" defTabSz="914400" rtl="0" eaLnBrk="1" latinLnBrk="0" hangingPunct="1">
              <a:lnSpc>
                <a:spcPct val="90000"/>
              </a:lnSpc>
              <a:spcBef>
                <a:spcPts val="500"/>
              </a:spcBef>
              <a:buFont typeface="Arial" panose="020B0604020202020204" pitchFamily="34" charset="0"/>
              <a:buNone/>
              <a:defRPr sz="1100" kern="1200">
                <a:solidFill>
                  <a:schemeClr val="bg1"/>
                </a:solidFill>
                <a:latin typeface="+mn-lt"/>
                <a:ea typeface="+mn-ea"/>
                <a:cs typeface="+mn-cs"/>
              </a:defRPr>
            </a:lvl3pPr>
            <a:lvl4pPr marL="54864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4pPr>
            <a:lvl5pPr marL="73152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4400" b="0" i="0" u="none" strike="noStrike" kern="1200" cap="all" spc="0" normalizeH="0" baseline="0" noProof="0">
                <a:ln>
                  <a:noFill/>
                </a:ln>
                <a:solidFill>
                  <a:srgbClr val="000000"/>
                </a:solidFill>
                <a:effectLst/>
                <a:uLnTx/>
                <a:uFillTx/>
                <a:latin typeface="IBM Plex Sans Light" panose="020B0403050203000203" pitchFamily="34" charset="0"/>
                <a:ea typeface="+mn-ea"/>
                <a:cs typeface="+mn-cs"/>
              </a:rPr>
              <a:t>↑40</a:t>
            </a:r>
            <a:r>
              <a:rPr kumimoji="0" lang="en-US" sz="4000" b="0" i="0" u="none" strike="noStrike" kern="1200" cap="all" spc="0" normalizeH="0" baseline="30000" noProof="0">
                <a:ln>
                  <a:noFill/>
                </a:ln>
                <a:solidFill>
                  <a:srgbClr val="000000"/>
                </a:solidFill>
                <a:effectLst/>
                <a:uLnTx/>
                <a:uFillTx/>
                <a:latin typeface="IBM Plex Sans Light" panose="020B0403050203000203" pitchFamily="34" charset="0"/>
                <a:ea typeface="+mn-ea"/>
                <a:cs typeface="+mn-cs"/>
              </a:rPr>
              <a:t>%</a:t>
            </a:r>
            <a:endParaRPr kumimoji="0" lang="en-US" sz="4400" b="0" i="0" u="none" strike="noStrike" kern="1200" cap="all" spc="0" normalizeH="0" baseline="30000" noProof="0">
              <a:ln>
                <a:noFill/>
              </a:ln>
              <a:solidFill>
                <a:srgbClr val="000000"/>
              </a:solidFill>
              <a:effectLst/>
              <a:uLnTx/>
              <a:uFillTx/>
              <a:latin typeface="IBM Plex Sans Light" panose="020B0403050203000203" pitchFamily="34" charset="0"/>
              <a:ea typeface="+mn-ea"/>
              <a:cs typeface="+mn-cs"/>
            </a:endParaRPr>
          </a:p>
        </p:txBody>
      </p:sp>
      <p:sp>
        <p:nvSpPr>
          <p:cNvPr id="47" name="Content Placeholder 10">
            <a:extLst>
              <a:ext uri="{FF2B5EF4-FFF2-40B4-BE49-F238E27FC236}">
                <a16:creationId xmlns:a16="http://schemas.microsoft.com/office/drawing/2014/main" id="{C1447634-9AA3-6347-821F-DF1F047967DB}"/>
              </a:ext>
            </a:extLst>
          </p:cNvPr>
          <p:cNvSpPr txBox="1">
            <a:spLocks/>
          </p:cNvSpPr>
          <p:nvPr/>
        </p:nvSpPr>
        <p:spPr>
          <a:xfrm>
            <a:off x="1450397" y="4940909"/>
            <a:ext cx="2487241" cy="731520"/>
          </a:xfrm>
          <a:prstGeom prst="rect">
            <a:avLst/>
          </a:prstGeom>
          <a:noFill/>
        </p:spPr>
        <p:txBody>
          <a:bodyPr vert="horz" lIns="0" tIns="0" rIns="0" bIns="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18288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2pPr>
            <a:lvl3pPr marL="365760" indent="0" algn="l" defTabSz="914400" rtl="0" eaLnBrk="1" latinLnBrk="0" hangingPunct="1">
              <a:lnSpc>
                <a:spcPct val="90000"/>
              </a:lnSpc>
              <a:spcBef>
                <a:spcPts val="500"/>
              </a:spcBef>
              <a:buFont typeface="Arial" panose="020B0604020202020204" pitchFamily="34" charset="0"/>
              <a:buNone/>
              <a:defRPr sz="1100" kern="1200">
                <a:solidFill>
                  <a:schemeClr val="bg1"/>
                </a:solidFill>
                <a:latin typeface="+mn-lt"/>
                <a:ea typeface="+mn-ea"/>
                <a:cs typeface="+mn-cs"/>
              </a:defRPr>
            </a:lvl3pPr>
            <a:lvl4pPr marL="54864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4pPr>
            <a:lvl5pPr marL="73152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4400" b="0" i="0" u="none" strike="noStrike" kern="1200" cap="all" spc="0" normalizeH="0" baseline="0" noProof="0">
                <a:ln>
                  <a:noFill/>
                </a:ln>
                <a:solidFill>
                  <a:srgbClr val="000000"/>
                </a:solidFill>
                <a:effectLst/>
                <a:uLnTx/>
                <a:uFillTx/>
                <a:latin typeface="IBM Plex Sans Light" panose="020B0403050203000203" pitchFamily="34" charset="0"/>
                <a:ea typeface="+mn-ea"/>
                <a:cs typeface="+mn-cs"/>
              </a:rPr>
              <a:t>↓15-20</a:t>
            </a:r>
            <a:r>
              <a:rPr kumimoji="0" lang="en-US" sz="4000" b="0" i="0" u="none" strike="noStrike" kern="1200" cap="all" spc="0" normalizeH="0" baseline="30000" noProof="0">
                <a:ln>
                  <a:noFill/>
                </a:ln>
                <a:solidFill>
                  <a:srgbClr val="000000"/>
                </a:solidFill>
                <a:effectLst/>
                <a:uLnTx/>
                <a:uFillTx/>
                <a:latin typeface="IBM Plex Sans Light" panose="020B0403050203000203" pitchFamily="34" charset="0"/>
                <a:ea typeface="+mn-ea"/>
                <a:cs typeface="+mn-cs"/>
              </a:rPr>
              <a:t>%</a:t>
            </a:r>
            <a:endParaRPr kumimoji="0" lang="en-US" sz="4400" b="0" i="0" u="none" strike="noStrike" kern="1200" cap="all" spc="0" normalizeH="0" baseline="30000" noProof="0">
              <a:ln>
                <a:noFill/>
              </a:ln>
              <a:solidFill>
                <a:srgbClr val="000000"/>
              </a:solidFill>
              <a:effectLst/>
              <a:uLnTx/>
              <a:uFillTx/>
              <a:latin typeface="IBM Plex Sans Light" panose="020B0403050203000203" pitchFamily="34" charset="0"/>
              <a:ea typeface="+mn-ea"/>
              <a:cs typeface="+mn-cs"/>
            </a:endParaRPr>
          </a:p>
        </p:txBody>
      </p:sp>
      <p:sp>
        <p:nvSpPr>
          <p:cNvPr id="48" name="Content Placeholder 10">
            <a:extLst>
              <a:ext uri="{FF2B5EF4-FFF2-40B4-BE49-F238E27FC236}">
                <a16:creationId xmlns:a16="http://schemas.microsoft.com/office/drawing/2014/main" id="{87D392C7-9142-0B49-BAAA-6D077340A9B0}"/>
              </a:ext>
            </a:extLst>
          </p:cNvPr>
          <p:cNvSpPr txBox="1">
            <a:spLocks/>
          </p:cNvSpPr>
          <p:nvPr/>
        </p:nvSpPr>
        <p:spPr>
          <a:xfrm>
            <a:off x="1623767" y="2280014"/>
            <a:ext cx="2114736" cy="731520"/>
          </a:xfrm>
          <a:prstGeom prst="rect">
            <a:avLst/>
          </a:prstGeom>
          <a:noFill/>
        </p:spPr>
        <p:txBody>
          <a:bodyPr vert="horz" lIns="0" tIns="0" rIns="0" bIns="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18288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2pPr>
            <a:lvl3pPr marL="365760" indent="0" algn="l" defTabSz="914400" rtl="0" eaLnBrk="1" latinLnBrk="0" hangingPunct="1">
              <a:lnSpc>
                <a:spcPct val="90000"/>
              </a:lnSpc>
              <a:spcBef>
                <a:spcPts val="500"/>
              </a:spcBef>
              <a:buFont typeface="Arial" panose="020B0604020202020204" pitchFamily="34" charset="0"/>
              <a:buNone/>
              <a:defRPr sz="1100" kern="1200">
                <a:solidFill>
                  <a:schemeClr val="bg1"/>
                </a:solidFill>
                <a:latin typeface="+mn-lt"/>
                <a:ea typeface="+mn-ea"/>
                <a:cs typeface="+mn-cs"/>
              </a:defRPr>
            </a:lvl3pPr>
            <a:lvl4pPr marL="54864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4pPr>
            <a:lvl5pPr marL="73152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4400" b="0" i="0" u="none" strike="noStrike" kern="1200" cap="all" spc="0" normalizeH="0" baseline="0" noProof="0">
                <a:ln>
                  <a:noFill/>
                </a:ln>
                <a:solidFill>
                  <a:srgbClr val="000000"/>
                </a:solidFill>
                <a:effectLst/>
                <a:uLnTx/>
                <a:uFillTx/>
                <a:latin typeface="IBM Plex Sans Light" panose="020B0403050203000203" pitchFamily="34" charset="0"/>
                <a:ea typeface="+mn-ea"/>
                <a:cs typeface="+mn-cs"/>
              </a:rPr>
              <a:t>↑20</a:t>
            </a:r>
            <a:r>
              <a:rPr kumimoji="0" lang="en-US" sz="4000" b="0" i="0" u="none" strike="noStrike" kern="1200" cap="all" spc="0" normalizeH="0" baseline="30000" noProof="0">
                <a:ln>
                  <a:noFill/>
                </a:ln>
                <a:solidFill>
                  <a:srgbClr val="000000"/>
                </a:solidFill>
                <a:effectLst/>
                <a:uLnTx/>
                <a:uFillTx/>
                <a:latin typeface="IBM Plex Sans Light" panose="020B0403050203000203" pitchFamily="34" charset="0"/>
                <a:ea typeface="+mn-ea"/>
                <a:cs typeface="+mn-cs"/>
              </a:rPr>
              <a:t>%</a:t>
            </a:r>
            <a:endParaRPr kumimoji="0" lang="en-US" sz="4400" b="0" i="0" u="none" strike="noStrike" kern="1200" cap="all" spc="0" normalizeH="0" baseline="30000" noProof="0">
              <a:ln>
                <a:noFill/>
              </a:ln>
              <a:solidFill>
                <a:srgbClr val="000000"/>
              </a:solidFill>
              <a:effectLst/>
              <a:uLnTx/>
              <a:uFillTx/>
              <a:latin typeface="IBM Plex Sans Light" panose="020B0403050203000203" pitchFamily="34" charset="0"/>
              <a:ea typeface="+mn-ea"/>
              <a:cs typeface="+mn-cs"/>
            </a:endParaRPr>
          </a:p>
        </p:txBody>
      </p:sp>
      <p:sp>
        <p:nvSpPr>
          <p:cNvPr id="6" name="TextBox 5">
            <a:extLst>
              <a:ext uri="{FF2B5EF4-FFF2-40B4-BE49-F238E27FC236}">
                <a16:creationId xmlns:a16="http://schemas.microsoft.com/office/drawing/2014/main" id="{A1A7EA16-6A9A-5441-A8D2-49F036187A9D}"/>
              </a:ext>
            </a:extLst>
          </p:cNvPr>
          <p:cNvSpPr txBox="1"/>
          <p:nvPr/>
        </p:nvSpPr>
        <p:spPr>
          <a:xfrm>
            <a:off x="1623018" y="1559149"/>
            <a:ext cx="276717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IBM Plex Sans Medium" panose="020B0503050203000203" pitchFamily="34" charset="0"/>
                <a:ea typeface="+mn-ea"/>
                <a:cs typeface="+mn-cs"/>
              </a:rPr>
              <a:t>Improve application performance</a:t>
            </a:r>
          </a:p>
        </p:txBody>
      </p:sp>
      <p:sp>
        <p:nvSpPr>
          <p:cNvPr id="38" name="TextBox 37">
            <a:extLst>
              <a:ext uri="{FF2B5EF4-FFF2-40B4-BE49-F238E27FC236}">
                <a16:creationId xmlns:a16="http://schemas.microsoft.com/office/drawing/2014/main" id="{A94EE873-93B8-D545-B95F-F6EB79A78686}"/>
              </a:ext>
            </a:extLst>
          </p:cNvPr>
          <p:cNvSpPr txBox="1"/>
          <p:nvPr/>
        </p:nvSpPr>
        <p:spPr>
          <a:xfrm>
            <a:off x="5392848" y="1559149"/>
            <a:ext cx="15531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IBM Plex Sans Medium" panose="020B0503050203000203" pitchFamily="34" charset="0"/>
                <a:ea typeface="+mn-ea"/>
                <a:cs typeface="+mn-cs"/>
              </a:rPr>
              <a:t>Faster time to market</a:t>
            </a:r>
          </a:p>
        </p:txBody>
      </p:sp>
      <p:sp>
        <p:nvSpPr>
          <p:cNvPr id="43" name="TextBox 42">
            <a:extLst>
              <a:ext uri="{FF2B5EF4-FFF2-40B4-BE49-F238E27FC236}">
                <a16:creationId xmlns:a16="http://schemas.microsoft.com/office/drawing/2014/main" id="{A60D17F1-8423-DE4F-BFE4-83B0EB9A5BF2}"/>
              </a:ext>
            </a:extLst>
          </p:cNvPr>
          <p:cNvSpPr txBox="1"/>
          <p:nvPr/>
        </p:nvSpPr>
        <p:spPr>
          <a:xfrm>
            <a:off x="9160078" y="1559149"/>
            <a:ext cx="164111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IBM Plex Sans Medium" panose="020B0503050203000203" pitchFamily="34" charset="0"/>
                <a:ea typeface="+mn-ea"/>
                <a:cs typeface="+mn-cs"/>
              </a:rPr>
              <a:t>Reduce business risk</a:t>
            </a:r>
          </a:p>
        </p:txBody>
      </p:sp>
      <p:sp>
        <p:nvSpPr>
          <p:cNvPr id="46" name="TextBox 45">
            <a:extLst>
              <a:ext uri="{FF2B5EF4-FFF2-40B4-BE49-F238E27FC236}">
                <a16:creationId xmlns:a16="http://schemas.microsoft.com/office/drawing/2014/main" id="{7004DEE3-0724-F242-A011-D5E5A62734C1}"/>
              </a:ext>
            </a:extLst>
          </p:cNvPr>
          <p:cNvSpPr txBox="1"/>
          <p:nvPr/>
        </p:nvSpPr>
        <p:spPr>
          <a:xfrm>
            <a:off x="1613484" y="4179384"/>
            <a:ext cx="25517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IBM Plex Sans Medium" panose="020B0503050203000203" pitchFamily="34" charset="0"/>
                <a:ea typeface="+mn-ea"/>
                <a:cs typeface="+mn-cs"/>
              </a:rPr>
              <a:t>Reduce cloud spend (&amp; carbon footprint!)</a:t>
            </a:r>
          </a:p>
        </p:txBody>
      </p:sp>
      <p:sp>
        <p:nvSpPr>
          <p:cNvPr id="49" name="TextBox 48">
            <a:extLst>
              <a:ext uri="{FF2B5EF4-FFF2-40B4-BE49-F238E27FC236}">
                <a16:creationId xmlns:a16="http://schemas.microsoft.com/office/drawing/2014/main" id="{D8368B33-CAC5-7C4C-BA4F-B760397BF9C5}"/>
              </a:ext>
            </a:extLst>
          </p:cNvPr>
          <p:cNvSpPr txBox="1"/>
          <p:nvPr/>
        </p:nvSpPr>
        <p:spPr>
          <a:xfrm>
            <a:off x="5385256" y="4183645"/>
            <a:ext cx="178576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IBM Plex Sans Medium" panose="020B0503050203000203" pitchFamily="34" charset="0"/>
                <a:ea typeface="+mn-ea"/>
                <a:cs typeface="+mn-cs"/>
              </a:rPr>
              <a:t>Unite app and infra teams</a:t>
            </a:r>
          </a:p>
        </p:txBody>
      </p:sp>
      <p:sp>
        <p:nvSpPr>
          <p:cNvPr id="50" name="TextBox 49">
            <a:extLst>
              <a:ext uri="{FF2B5EF4-FFF2-40B4-BE49-F238E27FC236}">
                <a16:creationId xmlns:a16="http://schemas.microsoft.com/office/drawing/2014/main" id="{CF135667-0D0E-0B4C-BD16-A9019FF2D009}"/>
              </a:ext>
            </a:extLst>
          </p:cNvPr>
          <p:cNvSpPr txBox="1"/>
          <p:nvPr/>
        </p:nvSpPr>
        <p:spPr>
          <a:xfrm>
            <a:off x="9158423" y="4188750"/>
            <a:ext cx="164111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IBM Plex Sans Medium" panose="020B0503050203000203" pitchFamily="34" charset="0"/>
                <a:ea typeface="+mn-ea"/>
                <a:cs typeface="+mn-cs"/>
              </a:rPr>
              <a:t>Increase IT productivity</a:t>
            </a:r>
          </a:p>
        </p:txBody>
      </p:sp>
      <p:grpSp>
        <p:nvGrpSpPr>
          <p:cNvPr id="15" name="Group 14">
            <a:extLst>
              <a:ext uri="{FF2B5EF4-FFF2-40B4-BE49-F238E27FC236}">
                <a16:creationId xmlns:a16="http://schemas.microsoft.com/office/drawing/2014/main" id="{85CBAE87-B69B-F34A-AC6D-CA15258A28D2}"/>
              </a:ext>
            </a:extLst>
          </p:cNvPr>
          <p:cNvGrpSpPr/>
          <p:nvPr/>
        </p:nvGrpSpPr>
        <p:grpSpPr>
          <a:xfrm>
            <a:off x="495299" y="1475963"/>
            <a:ext cx="901709" cy="901709"/>
            <a:chOff x="549498" y="890416"/>
            <a:chExt cx="901709" cy="901709"/>
          </a:xfrm>
        </p:grpSpPr>
        <p:sp>
          <p:nvSpPr>
            <p:cNvPr id="73" name="Oval 72">
              <a:extLst>
                <a:ext uri="{FF2B5EF4-FFF2-40B4-BE49-F238E27FC236}">
                  <a16:creationId xmlns:a16="http://schemas.microsoft.com/office/drawing/2014/main" id="{2615C5A7-0D64-4E4A-A46B-C525FB33A052}"/>
                </a:ext>
              </a:extLst>
            </p:cNvPr>
            <p:cNvSpPr>
              <a:spLocks noChangeAspect="1"/>
            </p:cNvSpPr>
            <p:nvPr/>
          </p:nvSpPr>
          <p:spPr>
            <a:xfrm>
              <a:off x="549498" y="890416"/>
              <a:ext cx="901709" cy="9017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3152"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IBM Plex Sans Light" panose="020B0403050203000203" pitchFamily="34" charset="0"/>
                <a:ea typeface="+mn-ea"/>
                <a:cs typeface="+mn-cs"/>
              </a:endParaRPr>
            </a:p>
          </p:txBody>
        </p:sp>
        <p:pic>
          <p:nvPicPr>
            <p:cNvPr id="52" name="Graphic 51">
              <a:extLst>
                <a:ext uri="{FF2B5EF4-FFF2-40B4-BE49-F238E27FC236}">
                  <a16:creationId xmlns:a16="http://schemas.microsoft.com/office/drawing/2014/main" id="{65026682-6C0C-8549-94C4-56C80AC8A8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6843" y="1132116"/>
              <a:ext cx="547019" cy="418309"/>
            </a:xfrm>
            <a:prstGeom prst="rect">
              <a:avLst/>
            </a:prstGeom>
          </p:spPr>
        </p:pic>
      </p:grpSp>
      <p:grpSp>
        <p:nvGrpSpPr>
          <p:cNvPr id="21" name="Group 20">
            <a:extLst>
              <a:ext uri="{FF2B5EF4-FFF2-40B4-BE49-F238E27FC236}">
                <a16:creationId xmlns:a16="http://schemas.microsoft.com/office/drawing/2014/main" id="{5053D0A3-F043-3743-9E7B-1302D1DFD36B}"/>
              </a:ext>
            </a:extLst>
          </p:cNvPr>
          <p:cNvGrpSpPr/>
          <p:nvPr/>
        </p:nvGrpSpPr>
        <p:grpSpPr>
          <a:xfrm>
            <a:off x="8029759" y="1475963"/>
            <a:ext cx="901709" cy="901709"/>
            <a:chOff x="7694898" y="1704447"/>
            <a:chExt cx="901709" cy="901709"/>
          </a:xfrm>
        </p:grpSpPr>
        <p:sp>
          <p:nvSpPr>
            <p:cNvPr id="76" name="Oval 75">
              <a:extLst>
                <a:ext uri="{FF2B5EF4-FFF2-40B4-BE49-F238E27FC236}">
                  <a16:creationId xmlns:a16="http://schemas.microsoft.com/office/drawing/2014/main" id="{F3B8C44B-BFEE-9C49-908E-7B392D6A7863}"/>
                </a:ext>
              </a:extLst>
            </p:cNvPr>
            <p:cNvSpPr>
              <a:spLocks noChangeAspect="1"/>
            </p:cNvSpPr>
            <p:nvPr/>
          </p:nvSpPr>
          <p:spPr>
            <a:xfrm>
              <a:off x="7694898" y="1704447"/>
              <a:ext cx="901709" cy="9017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3152"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IBM Plex Sans Light" panose="020B0403050203000203" pitchFamily="34" charset="0"/>
                <a:ea typeface="+mn-ea"/>
                <a:cs typeface="+mn-cs"/>
              </a:endParaRPr>
            </a:p>
          </p:txBody>
        </p:sp>
        <p:pic>
          <p:nvPicPr>
            <p:cNvPr id="60" name="Graphic 59">
              <a:extLst>
                <a:ext uri="{FF2B5EF4-FFF2-40B4-BE49-F238E27FC236}">
                  <a16:creationId xmlns:a16="http://schemas.microsoft.com/office/drawing/2014/main" id="{E07568D9-7D9C-9647-B732-ECE42BC0CC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23508" y="1933057"/>
              <a:ext cx="444489" cy="444489"/>
            </a:xfrm>
            <a:prstGeom prst="rect">
              <a:avLst/>
            </a:prstGeom>
          </p:spPr>
        </p:pic>
      </p:grpSp>
      <p:grpSp>
        <p:nvGrpSpPr>
          <p:cNvPr id="17" name="Group 16">
            <a:extLst>
              <a:ext uri="{FF2B5EF4-FFF2-40B4-BE49-F238E27FC236}">
                <a16:creationId xmlns:a16="http://schemas.microsoft.com/office/drawing/2014/main" id="{C39FC99F-B4E1-F847-A686-E948DB12DC18}"/>
              </a:ext>
            </a:extLst>
          </p:cNvPr>
          <p:cNvGrpSpPr/>
          <p:nvPr/>
        </p:nvGrpSpPr>
        <p:grpSpPr>
          <a:xfrm>
            <a:off x="490756" y="4066103"/>
            <a:ext cx="901709" cy="901709"/>
            <a:chOff x="562010" y="4067075"/>
            <a:chExt cx="901709" cy="901709"/>
          </a:xfrm>
        </p:grpSpPr>
        <p:sp>
          <p:nvSpPr>
            <p:cNvPr id="72" name="Oval 71">
              <a:extLst>
                <a:ext uri="{FF2B5EF4-FFF2-40B4-BE49-F238E27FC236}">
                  <a16:creationId xmlns:a16="http://schemas.microsoft.com/office/drawing/2014/main" id="{817F2092-A6C8-B145-BBFB-464B48C80658}"/>
                </a:ext>
              </a:extLst>
            </p:cNvPr>
            <p:cNvSpPr>
              <a:spLocks noChangeAspect="1"/>
            </p:cNvSpPr>
            <p:nvPr/>
          </p:nvSpPr>
          <p:spPr>
            <a:xfrm>
              <a:off x="562010" y="4067075"/>
              <a:ext cx="901709" cy="9017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3152"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IBM Plex Sans Light" panose="020B0403050203000203" pitchFamily="34" charset="0"/>
                <a:ea typeface="+mn-ea"/>
                <a:cs typeface="+mn-cs"/>
              </a:endParaRPr>
            </a:p>
          </p:txBody>
        </p:sp>
        <p:pic>
          <p:nvPicPr>
            <p:cNvPr id="61" name="Graphic 60">
              <a:extLst>
                <a:ext uri="{FF2B5EF4-FFF2-40B4-BE49-F238E27FC236}">
                  <a16:creationId xmlns:a16="http://schemas.microsoft.com/office/drawing/2014/main" id="{8CA04384-8B52-2A46-99F4-ED5388B667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3955" y="4256319"/>
              <a:ext cx="457818" cy="523221"/>
            </a:xfrm>
            <a:prstGeom prst="rect">
              <a:avLst/>
            </a:prstGeom>
          </p:spPr>
        </p:pic>
      </p:grpSp>
      <p:grpSp>
        <p:nvGrpSpPr>
          <p:cNvPr id="18" name="Group 17">
            <a:extLst>
              <a:ext uri="{FF2B5EF4-FFF2-40B4-BE49-F238E27FC236}">
                <a16:creationId xmlns:a16="http://schemas.microsoft.com/office/drawing/2014/main" id="{8605E15B-1789-9F42-938D-D8CE095BDF35}"/>
              </a:ext>
            </a:extLst>
          </p:cNvPr>
          <p:cNvGrpSpPr/>
          <p:nvPr/>
        </p:nvGrpSpPr>
        <p:grpSpPr>
          <a:xfrm>
            <a:off x="4262528" y="4066102"/>
            <a:ext cx="901709" cy="901709"/>
            <a:chOff x="4186521" y="4225624"/>
            <a:chExt cx="901709" cy="901709"/>
          </a:xfrm>
        </p:grpSpPr>
        <p:sp>
          <p:nvSpPr>
            <p:cNvPr id="75" name="Oval 74">
              <a:extLst>
                <a:ext uri="{FF2B5EF4-FFF2-40B4-BE49-F238E27FC236}">
                  <a16:creationId xmlns:a16="http://schemas.microsoft.com/office/drawing/2014/main" id="{EE959E35-9B77-9C42-ADC4-4F9F42E3FBFA}"/>
                </a:ext>
              </a:extLst>
            </p:cNvPr>
            <p:cNvSpPr>
              <a:spLocks noChangeAspect="1"/>
            </p:cNvSpPr>
            <p:nvPr/>
          </p:nvSpPr>
          <p:spPr>
            <a:xfrm>
              <a:off x="4186521" y="4225624"/>
              <a:ext cx="901709" cy="9017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3152"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IBM Plex Sans Light" panose="020B0403050203000203" pitchFamily="34" charset="0"/>
                <a:ea typeface="+mn-ea"/>
                <a:cs typeface="+mn-cs"/>
              </a:endParaRPr>
            </a:p>
          </p:txBody>
        </p:sp>
        <p:pic>
          <p:nvPicPr>
            <p:cNvPr id="62" name="Graphic 61">
              <a:extLst>
                <a:ext uri="{FF2B5EF4-FFF2-40B4-BE49-F238E27FC236}">
                  <a16:creationId xmlns:a16="http://schemas.microsoft.com/office/drawing/2014/main" id="{CAAEEFBD-2CFF-C643-ABCC-88F60B6F49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4109" y="4407922"/>
              <a:ext cx="476531" cy="508300"/>
            </a:xfrm>
            <a:prstGeom prst="rect">
              <a:avLst/>
            </a:prstGeom>
          </p:spPr>
        </p:pic>
      </p:grpSp>
      <p:grpSp>
        <p:nvGrpSpPr>
          <p:cNvPr id="19" name="Group 18">
            <a:extLst>
              <a:ext uri="{FF2B5EF4-FFF2-40B4-BE49-F238E27FC236}">
                <a16:creationId xmlns:a16="http://schemas.microsoft.com/office/drawing/2014/main" id="{17D55C4E-6207-3A47-94F3-B9301924B44F}"/>
              </a:ext>
            </a:extLst>
          </p:cNvPr>
          <p:cNvGrpSpPr/>
          <p:nvPr/>
        </p:nvGrpSpPr>
        <p:grpSpPr>
          <a:xfrm>
            <a:off x="8029758" y="4061062"/>
            <a:ext cx="901709" cy="901709"/>
            <a:chOff x="7817693" y="4067075"/>
            <a:chExt cx="901709" cy="901709"/>
          </a:xfrm>
        </p:grpSpPr>
        <p:sp>
          <p:nvSpPr>
            <p:cNvPr id="77" name="Oval 76">
              <a:extLst>
                <a:ext uri="{FF2B5EF4-FFF2-40B4-BE49-F238E27FC236}">
                  <a16:creationId xmlns:a16="http://schemas.microsoft.com/office/drawing/2014/main" id="{9BE605FA-D1F8-A540-A6C6-7FA1F1EC2E52}"/>
                </a:ext>
              </a:extLst>
            </p:cNvPr>
            <p:cNvSpPr>
              <a:spLocks noChangeAspect="1"/>
            </p:cNvSpPr>
            <p:nvPr/>
          </p:nvSpPr>
          <p:spPr>
            <a:xfrm>
              <a:off x="7817693" y="4067075"/>
              <a:ext cx="901709" cy="9017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3152"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IBM Plex Sans Light" panose="020B0403050203000203" pitchFamily="34" charset="0"/>
                <a:ea typeface="+mn-ea"/>
                <a:cs typeface="+mn-cs"/>
              </a:endParaRPr>
            </a:p>
          </p:txBody>
        </p:sp>
        <p:pic>
          <p:nvPicPr>
            <p:cNvPr id="64" name="Graphic 63">
              <a:extLst>
                <a:ext uri="{FF2B5EF4-FFF2-40B4-BE49-F238E27FC236}">
                  <a16:creationId xmlns:a16="http://schemas.microsoft.com/office/drawing/2014/main" id="{F066C184-0543-3949-975E-C25C379A73F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76259" y="4298713"/>
              <a:ext cx="584576" cy="438432"/>
            </a:xfrm>
            <a:prstGeom prst="rect">
              <a:avLst/>
            </a:prstGeom>
          </p:spPr>
        </p:pic>
      </p:grpSp>
      <p:sp>
        <p:nvSpPr>
          <p:cNvPr id="68" name="Content Placeholder 10">
            <a:extLst>
              <a:ext uri="{FF2B5EF4-FFF2-40B4-BE49-F238E27FC236}">
                <a16:creationId xmlns:a16="http://schemas.microsoft.com/office/drawing/2014/main" id="{A6D06BF2-A6FE-3549-909E-A94F9A374FC8}"/>
              </a:ext>
            </a:extLst>
          </p:cNvPr>
          <p:cNvSpPr txBox="1">
            <a:spLocks/>
          </p:cNvSpPr>
          <p:nvPr/>
        </p:nvSpPr>
        <p:spPr>
          <a:xfrm>
            <a:off x="9158423" y="5748019"/>
            <a:ext cx="1370494" cy="325978"/>
          </a:xfrm>
          <a:prstGeom prst="rect">
            <a:avLst/>
          </a:prstGeom>
          <a:noFill/>
        </p:spPr>
        <p:txBody>
          <a:bodyPr vert="horz" lIns="0" tIns="0" rIns="0" bIns="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18288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2pPr>
            <a:lvl3pPr marL="365760" indent="0" algn="l" defTabSz="914400" rtl="0" eaLnBrk="1" latinLnBrk="0" hangingPunct="1">
              <a:lnSpc>
                <a:spcPct val="90000"/>
              </a:lnSpc>
              <a:spcBef>
                <a:spcPts val="500"/>
              </a:spcBef>
              <a:buFont typeface="Arial" panose="020B0604020202020204" pitchFamily="34" charset="0"/>
              <a:buNone/>
              <a:defRPr sz="1100" kern="1200">
                <a:solidFill>
                  <a:schemeClr val="bg1"/>
                </a:solidFill>
                <a:latin typeface="+mn-lt"/>
                <a:ea typeface="+mn-ea"/>
                <a:cs typeface="+mn-cs"/>
              </a:defRPr>
            </a:lvl3pPr>
            <a:lvl4pPr marL="54864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4pPr>
            <a:lvl5pPr marL="73152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100"/>
              </a:spcAft>
              <a:buClrTx/>
              <a:buSzTx/>
              <a:buFont typeface="Arial" panose="020B0604020202020204" pitchFamily="34" charset="0"/>
              <a:buNone/>
              <a:tabLst/>
              <a:defRPr/>
            </a:pPr>
            <a:r>
              <a:rPr kumimoji="0" lang="en-US" sz="1050" b="0" i="0" u="none" strike="noStrike" kern="1200" cap="all" spc="0" normalizeH="0" baseline="0" noProof="0">
                <a:ln>
                  <a:noFill/>
                </a:ln>
                <a:solidFill>
                  <a:srgbClr val="000000"/>
                </a:solidFill>
                <a:effectLst/>
                <a:uLnTx/>
                <a:uFillTx/>
                <a:latin typeface="IBM Plex Sans Light" panose="020B0403050203000203" pitchFamily="34" charset="0"/>
                <a:ea typeface="+mn-ea"/>
                <a:cs typeface="+mn-cs"/>
              </a:rPr>
              <a:t>Improvement in IT productivity </a:t>
            </a:r>
            <a:r>
              <a:rPr kumimoji="0" lang="en-US" sz="1050" b="0" i="0" u="none" strike="noStrike" kern="1200" cap="all" spc="0" normalizeH="0" baseline="30000" noProof="0">
                <a:ln>
                  <a:noFill/>
                </a:ln>
                <a:solidFill>
                  <a:srgbClr val="000000"/>
                </a:solidFill>
                <a:effectLst/>
                <a:uLnTx/>
                <a:uFillTx/>
                <a:latin typeface="IBM Plex Sans Light" panose="020B0403050203000203" pitchFamily="34" charset="0"/>
                <a:ea typeface="+mn-ea"/>
                <a:cs typeface="+mn-cs"/>
              </a:rPr>
              <a:t>1</a:t>
            </a:r>
          </a:p>
        </p:txBody>
      </p:sp>
      <p:sp>
        <p:nvSpPr>
          <p:cNvPr id="69" name="Content Placeholder 10">
            <a:extLst>
              <a:ext uri="{FF2B5EF4-FFF2-40B4-BE49-F238E27FC236}">
                <a16:creationId xmlns:a16="http://schemas.microsoft.com/office/drawing/2014/main" id="{73C70F50-AB9E-CA42-8EB4-B5B976DFE499}"/>
              </a:ext>
            </a:extLst>
          </p:cNvPr>
          <p:cNvSpPr txBox="1">
            <a:spLocks/>
          </p:cNvSpPr>
          <p:nvPr/>
        </p:nvSpPr>
        <p:spPr>
          <a:xfrm>
            <a:off x="9158423" y="4937943"/>
            <a:ext cx="2560320" cy="731520"/>
          </a:xfrm>
          <a:prstGeom prst="rect">
            <a:avLst/>
          </a:prstGeom>
          <a:noFill/>
        </p:spPr>
        <p:txBody>
          <a:bodyPr vert="horz" lIns="0" tIns="0" rIns="0" bIns="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18288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2pPr>
            <a:lvl3pPr marL="365760" indent="0" algn="l" defTabSz="914400" rtl="0" eaLnBrk="1" latinLnBrk="0" hangingPunct="1">
              <a:lnSpc>
                <a:spcPct val="90000"/>
              </a:lnSpc>
              <a:spcBef>
                <a:spcPts val="500"/>
              </a:spcBef>
              <a:buFont typeface="Arial" panose="020B0604020202020204" pitchFamily="34" charset="0"/>
              <a:buNone/>
              <a:defRPr sz="1100" kern="1200">
                <a:solidFill>
                  <a:schemeClr val="bg1"/>
                </a:solidFill>
                <a:latin typeface="+mn-lt"/>
                <a:ea typeface="+mn-ea"/>
                <a:cs typeface="+mn-cs"/>
              </a:defRPr>
            </a:lvl3pPr>
            <a:lvl4pPr marL="54864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4pPr>
            <a:lvl5pPr marL="73152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
              </a:spcAft>
              <a:buClrTx/>
              <a:buSzTx/>
              <a:buFont typeface="Arial" panose="020B0604020202020204" pitchFamily="34" charset="0"/>
              <a:buNone/>
              <a:tabLst/>
              <a:defRPr/>
            </a:pPr>
            <a:r>
              <a:rPr kumimoji="0" lang="en-US" sz="4400" b="0" i="0" u="none" strike="noStrike" kern="1200" cap="all" spc="0" normalizeH="0" baseline="0" noProof="0">
                <a:ln>
                  <a:noFill/>
                </a:ln>
                <a:solidFill>
                  <a:srgbClr val="000000"/>
                </a:solidFill>
                <a:effectLst/>
                <a:uLnTx/>
                <a:uFillTx/>
                <a:latin typeface="IBM Plex Sans Light" panose="020B0403050203000203" pitchFamily="34" charset="0"/>
                <a:ea typeface="+mn-ea"/>
                <a:cs typeface="+mn-cs"/>
              </a:rPr>
              <a:t>↑35</a:t>
            </a:r>
            <a:r>
              <a:rPr kumimoji="0" lang="en-US" sz="4000" b="0" i="0" u="none" strike="noStrike" kern="1200" cap="all" spc="0" normalizeH="0" baseline="30000" noProof="0">
                <a:ln>
                  <a:noFill/>
                </a:ln>
                <a:solidFill>
                  <a:srgbClr val="000000"/>
                </a:solidFill>
                <a:effectLst/>
                <a:uLnTx/>
                <a:uFillTx/>
                <a:latin typeface="IBM Plex Sans Light" panose="020B0403050203000203" pitchFamily="34" charset="0"/>
                <a:ea typeface="+mn-ea"/>
                <a:cs typeface="+mn-cs"/>
              </a:rPr>
              <a:t>%</a:t>
            </a:r>
            <a:endParaRPr kumimoji="0" lang="en-US" sz="4400" b="0" i="0" u="none" strike="noStrike" kern="1200" cap="all" spc="0" normalizeH="0" baseline="30000" noProof="0">
              <a:ln>
                <a:noFill/>
              </a:ln>
              <a:solidFill>
                <a:srgbClr val="000000"/>
              </a:solidFill>
              <a:effectLst/>
              <a:uLnTx/>
              <a:uFillTx/>
              <a:latin typeface="IBM Plex Sans Light" panose="020B0403050203000203" pitchFamily="34" charset="0"/>
              <a:ea typeface="+mn-ea"/>
              <a:cs typeface="+mn-cs"/>
            </a:endParaRPr>
          </a:p>
        </p:txBody>
      </p:sp>
      <p:grpSp>
        <p:nvGrpSpPr>
          <p:cNvPr id="2" name="Group 1">
            <a:extLst>
              <a:ext uri="{FF2B5EF4-FFF2-40B4-BE49-F238E27FC236}">
                <a16:creationId xmlns:a16="http://schemas.microsoft.com/office/drawing/2014/main" id="{56DC9D6E-2322-384A-9D27-E8670421F6C9}"/>
              </a:ext>
            </a:extLst>
          </p:cNvPr>
          <p:cNvGrpSpPr/>
          <p:nvPr/>
        </p:nvGrpSpPr>
        <p:grpSpPr>
          <a:xfrm>
            <a:off x="4262529" y="1475963"/>
            <a:ext cx="901709" cy="901709"/>
            <a:chOff x="4262529" y="1475963"/>
            <a:chExt cx="901709" cy="901709"/>
          </a:xfrm>
        </p:grpSpPr>
        <p:sp>
          <p:nvSpPr>
            <p:cNvPr id="74" name="Oval 73">
              <a:extLst>
                <a:ext uri="{FF2B5EF4-FFF2-40B4-BE49-F238E27FC236}">
                  <a16:creationId xmlns:a16="http://schemas.microsoft.com/office/drawing/2014/main" id="{8AFCF372-8245-3F47-BA60-E14E5E6C681E}"/>
                </a:ext>
              </a:extLst>
            </p:cNvPr>
            <p:cNvSpPr>
              <a:spLocks noChangeAspect="1"/>
            </p:cNvSpPr>
            <p:nvPr/>
          </p:nvSpPr>
          <p:spPr>
            <a:xfrm>
              <a:off x="4262529" y="1475963"/>
              <a:ext cx="901709" cy="9017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3152"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IBM Plex Sans Light" panose="020B0403050203000203" pitchFamily="34" charset="0"/>
                <a:ea typeface="+mn-ea"/>
                <a:cs typeface="+mn-cs"/>
              </a:endParaRPr>
            </a:p>
          </p:txBody>
        </p:sp>
        <p:pic>
          <p:nvPicPr>
            <p:cNvPr id="51" name="Graphic 50">
              <a:extLst>
                <a:ext uri="{FF2B5EF4-FFF2-40B4-BE49-F238E27FC236}">
                  <a16:creationId xmlns:a16="http://schemas.microsoft.com/office/drawing/2014/main" id="{E5137CCB-51ED-BA4E-900E-6DFF3C7E6D4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15370" y="1628805"/>
              <a:ext cx="596024" cy="596024"/>
            </a:xfrm>
            <a:prstGeom prst="rect">
              <a:avLst/>
            </a:prstGeom>
          </p:spPr>
        </p:pic>
      </p:grpSp>
      <p:sp>
        <p:nvSpPr>
          <p:cNvPr id="54" name="Footer Placeholder 3">
            <a:extLst>
              <a:ext uri="{FF2B5EF4-FFF2-40B4-BE49-F238E27FC236}">
                <a16:creationId xmlns:a16="http://schemas.microsoft.com/office/drawing/2014/main" id="{1BB7BA48-B5AF-2045-BFBD-29DA5D0A22E1}"/>
              </a:ext>
            </a:extLst>
          </p:cNvPr>
          <p:cNvSpPr txBox="1">
            <a:spLocks/>
          </p:cNvSpPr>
          <p:nvPr/>
        </p:nvSpPr>
        <p:spPr>
          <a:xfrm>
            <a:off x="4742361" y="6439347"/>
            <a:ext cx="6976382" cy="418653"/>
          </a:xfrm>
          <a:prstGeom prst="rect">
            <a:avLst/>
          </a:prstGeom>
        </p:spPr>
        <p:txBody>
          <a:bodyPr vert="horz" lIns="0" tIns="0" rIns="0" bIns="0" rtlCol="0" anchor="ctr"/>
          <a:lstStyle>
            <a:defPPr>
              <a:defRPr lang="en-US"/>
            </a:defPPr>
            <a:lvl1pPr marL="0" algn="l" defTabSz="914400" rtl="0" eaLnBrk="1" latinLnBrk="0" hangingPunct="1">
              <a:defRPr sz="700" b="0" i="0" kern="1200">
                <a:solidFill>
                  <a:schemeClr val="bg2">
                    <a:lumMod val="90000"/>
                  </a:schemeClr>
                </a:solidFill>
                <a:latin typeface="IBM Plex Sans Light" panose="020B04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30000" noProof="0">
                <a:ln>
                  <a:noFill/>
                </a:ln>
                <a:solidFill>
                  <a:srgbClr val="526167"/>
                </a:solidFill>
                <a:effectLst/>
                <a:uLnTx/>
                <a:uFillTx/>
                <a:latin typeface="IBM Plex Sans Light" panose="020B0403050203000203" pitchFamily="34" charset="0"/>
                <a:ea typeface="+mn-ea"/>
                <a:cs typeface="+mn-cs"/>
              </a:rPr>
              <a:t>1</a:t>
            </a:r>
            <a:r>
              <a:rPr kumimoji="0" lang="en-US" sz="700" b="0" i="0" u="none" strike="noStrike" kern="1200" cap="none" spc="0" normalizeH="0" baseline="0" noProof="0">
                <a:ln>
                  <a:noFill/>
                </a:ln>
                <a:solidFill>
                  <a:srgbClr val="526167"/>
                </a:solidFill>
                <a:effectLst/>
                <a:uLnTx/>
                <a:uFillTx/>
                <a:latin typeface="IBM Plex Sans Light" panose="020B0403050203000203" pitchFamily="34" charset="0"/>
                <a:ea typeface="+mn-ea"/>
                <a:cs typeface="+mn-cs"/>
              </a:rPr>
              <a:t> </a:t>
            </a:r>
            <a:r>
              <a:rPr kumimoji="0" lang="en-US" sz="700" b="0" i="0" u="none" strike="noStrike" kern="1200" cap="none" spc="0" normalizeH="0" baseline="0" noProof="0">
                <a:ln>
                  <a:noFill/>
                </a:ln>
                <a:solidFill>
                  <a:srgbClr val="526167"/>
                </a:solidFill>
                <a:effectLst/>
                <a:uLnTx/>
                <a:uFillTx/>
                <a:latin typeface="IBM Plex Sans Light" panose="020B0403050203000203" pitchFamily="34" charset="0"/>
                <a:ea typeface="+mn-ea"/>
                <a:cs typeface="+mn-cs"/>
                <a:hlinkClick r:id="rId15"/>
              </a:rPr>
              <a:t>Forrester Total Economic Impact of Cisco </a:t>
            </a:r>
            <a:r>
              <a:rPr kumimoji="0" lang="en-US" sz="700" b="0" i="0" u="none" strike="noStrike" kern="1200" cap="none" spc="0" normalizeH="0" baseline="0" noProof="0" err="1">
                <a:ln>
                  <a:noFill/>
                </a:ln>
                <a:solidFill>
                  <a:srgbClr val="526167"/>
                </a:solidFill>
                <a:effectLst/>
                <a:uLnTx/>
                <a:uFillTx/>
                <a:latin typeface="IBM Plex Sans Light" panose="020B0403050203000203" pitchFamily="34" charset="0"/>
                <a:ea typeface="+mn-ea"/>
                <a:cs typeface="+mn-cs"/>
                <a:hlinkClick r:id="rId15"/>
              </a:rPr>
              <a:t>Intersight</a:t>
            </a:r>
            <a:r>
              <a:rPr kumimoji="0" lang="en-US" sz="700" b="0" i="0" u="none" strike="noStrike" kern="1200" cap="none" spc="0" normalizeH="0" baseline="0" noProof="0">
                <a:ln>
                  <a:noFill/>
                </a:ln>
                <a:solidFill>
                  <a:srgbClr val="526167"/>
                </a:solidFill>
                <a:effectLst/>
                <a:uLnTx/>
                <a:uFillTx/>
                <a:latin typeface="IBM Plex Sans Light" panose="020B0403050203000203" pitchFamily="34" charset="0"/>
                <a:ea typeface="+mn-ea"/>
                <a:cs typeface="+mn-cs"/>
                <a:hlinkClick r:id="rId15"/>
              </a:rPr>
              <a:t> Workload Optimizer</a:t>
            </a:r>
            <a:endParaRPr kumimoji="0" lang="en-US" sz="700" b="0" i="0" u="none" strike="noStrike" kern="1200" cap="none" spc="0" normalizeH="0" baseline="0" noProof="0">
              <a:ln>
                <a:noFill/>
              </a:ln>
              <a:solidFill>
                <a:srgbClr val="526167"/>
              </a:solidFill>
              <a:effectLst/>
              <a:uLnTx/>
              <a:uFillTx/>
              <a:latin typeface="IBM Plex Sans Light" panose="020B0403050203000203"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30000" noProof="0">
                <a:ln>
                  <a:noFill/>
                </a:ln>
                <a:solidFill>
                  <a:srgbClr val="526167"/>
                </a:solidFill>
                <a:effectLst/>
                <a:uLnTx/>
                <a:uFillTx/>
                <a:latin typeface="IBM Plex Sans Light" panose="020B0403050203000203" pitchFamily="34" charset="0"/>
                <a:ea typeface="+mn-ea"/>
                <a:cs typeface="+mn-cs"/>
              </a:rPr>
              <a:t>2 </a:t>
            </a:r>
            <a:r>
              <a:rPr kumimoji="0" lang="en-US" sz="700" b="0" i="0" u="none" strike="noStrike" kern="1200" cap="none" spc="0" normalizeH="0" baseline="0" noProof="0">
                <a:ln>
                  <a:noFill/>
                </a:ln>
                <a:solidFill>
                  <a:srgbClr val="526167"/>
                </a:solidFill>
                <a:effectLst/>
                <a:uLnTx/>
                <a:uFillTx/>
                <a:latin typeface="IBM Plex Sans Light" panose="020B0403050203000203" pitchFamily="34" charset="0"/>
                <a:ea typeface="+mn-ea"/>
                <a:cs typeface="+mn-cs"/>
                <a:hlinkClick r:id="rId16"/>
              </a:rPr>
              <a:t>IBM and Turbonomic Partner to Help Customers Assure Application Performance in a Multicloud World</a:t>
            </a:r>
            <a:endParaRPr kumimoji="0" lang="en-US" sz="700" b="0" i="0" u="none" strike="noStrike" kern="1200" cap="none" spc="0" normalizeH="0" baseline="0" noProof="0">
              <a:ln>
                <a:noFill/>
              </a:ln>
              <a:solidFill>
                <a:srgbClr val="526167"/>
              </a:solidFill>
              <a:effectLst/>
              <a:uLnTx/>
              <a:uFillTx/>
              <a:latin typeface="IBM Plex Sans Light" panose="020B0403050203000203"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526167"/>
              </a:solidFill>
              <a:effectLst/>
              <a:uLnTx/>
              <a:uFillTx/>
              <a:latin typeface="IBM Plex Sans Light" panose="020B0403050203000203" pitchFamily="34" charset="0"/>
              <a:ea typeface="+mn-ea"/>
              <a:cs typeface="+mn-cs"/>
            </a:endParaRPr>
          </a:p>
        </p:txBody>
      </p:sp>
    </p:spTree>
    <p:extLst>
      <p:ext uri="{BB962C8B-B14F-4D97-AF65-F5344CB8AC3E}">
        <p14:creationId xmlns:p14="http://schemas.microsoft.com/office/powerpoint/2010/main" val="1319733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D1D58A-8255-4346-8A5B-5124E116C65F}"/>
              </a:ext>
            </a:extLst>
          </p:cNvPr>
          <p:cNvSpPr>
            <a:spLocks noGrp="1"/>
          </p:cNvSpPr>
          <p:nvPr>
            <p:ph idx="1"/>
          </p:nvPr>
        </p:nvSpPr>
        <p:spPr>
          <a:xfrm>
            <a:off x="864968" y="2930766"/>
            <a:ext cx="2458928" cy="2577116"/>
          </a:xfrm>
        </p:spPr>
        <p:txBody>
          <a:bodyPr vert="horz" lIns="91440" tIns="182880" rIns="182880" bIns="0" rtlCol="0" anchor="t">
            <a:noAutofit/>
          </a:bodyPr>
          <a:lstStyle/>
          <a:p>
            <a:pPr algn="ctr">
              <a:spcAft>
                <a:spcPts val="1600"/>
              </a:spcAft>
            </a:pPr>
            <a:r>
              <a:rPr lang="en-US" b="1" dirty="0">
                <a:latin typeface="IBM Plex Sans SemiBold"/>
              </a:rPr>
              <a:t>Global American Bank </a:t>
            </a:r>
            <a:endParaRPr lang="en-US" b="1" dirty="0">
              <a:latin typeface="IBM Plex Sans SemiBold" panose="020B0503050203000203" pitchFamily="34" charset="0"/>
            </a:endParaRPr>
          </a:p>
          <a:p>
            <a:pPr algn="ctr">
              <a:spcAft>
                <a:spcPts val="100"/>
              </a:spcAft>
            </a:pPr>
            <a:r>
              <a:rPr lang="en-US" sz="1000" cap="all" spc="100" dirty="0">
                <a:solidFill>
                  <a:schemeClr val="accent6"/>
                </a:solidFill>
                <a:latin typeface="IBM Plex Sans Light"/>
              </a:rPr>
              <a:t>DAILY Automated ACTIONS</a:t>
            </a:r>
            <a:endParaRPr lang="en-US" sz="1800" cap="all" spc="100" dirty="0">
              <a:solidFill>
                <a:schemeClr val="accent6"/>
              </a:solidFill>
              <a:latin typeface="IBM Plex Sans Light"/>
            </a:endParaRPr>
          </a:p>
          <a:p>
            <a:pPr algn="ctr">
              <a:spcBef>
                <a:spcPts val="0"/>
              </a:spcBef>
              <a:spcAft>
                <a:spcPts val="1200"/>
              </a:spcAft>
            </a:pPr>
            <a:r>
              <a:rPr lang="en-US" sz="2800" dirty="0">
                <a:solidFill>
                  <a:schemeClr val="tx2"/>
                </a:solidFill>
                <a:latin typeface="IBM Plex Sans Light"/>
              </a:rPr>
              <a:t>~</a:t>
            </a:r>
            <a:r>
              <a:rPr lang="en-US" sz="2800" dirty="0">
                <a:latin typeface="IBM Plex Sans Light"/>
              </a:rPr>
              <a:t>5,000</a:t>
            </a:r>
            <a:endParaRPr lang="en-US" sz="2800" dirty="0"/>
          </a:p>
          <a:p>
            <a:pPr algn="ctr">
              <a:spcAft>
                <a:spcPts val="100"/>
              </a:spcAft>
            </a:pPr>
            <a:r>
              <a:rPr lang="en-US" sz="1000" cap="all" spc="100" dirty="0">
                <a:solidFill>
                  <a:srgbClr val="526167"/>
                </a:solidFill>
                <a:latin typeface="IBM Plex Sans Light"/>
              </a:rPr>
              <a:t>Recovered capacity</a:t>
            </a:r>
            <a:endParaRPr lang="en-US" sz="1000" cap="all" spc="100" dirty="0">
              <a:solidFill>
                <a:srgbClr val="526167"/>
              </a:solidFill>
            </a:endParaRPr>
          </a:p>
          <a:p>
            <a:pPr lvl="0" algn="ctr">
              <a:spcBef>
                <a:spcPts val="0"/>
              </a:spcBef>
              <a:spcAft>
                <a:spcPts val="100"/>
              </a:spcAft>
            </a:pPr>
            <a:r>
              <a:rPr lang="en-US" sz="2800" dirty="0">
                <a:solidFill>
                  <a:schemeClr val="tx2"/>
                </a:solidFill>
                <a:latin typeface="IBM Plex Sans Light"/>
              </a:rPr>
              <a:t>+</a:t>
            </a:r>
            <a:r>
              <a:rPr lang="en-US" sz="2800" dirty="0">
                <a:latin typeface="IBM Plex Sans Light"/>
              </a:rPr>
              <a:t>42%</a:t>
            </a:r>
            <a:endParaRPr lang="en-US" sz="2800" dirty="0"/>
          </a:p>
        </p:txBody>
      </p:sp>
      <p:sp>
        <p:nvSpPr>
          <p:cNvPr id="3" name="Title 2">
            <a:extLst>
              <a:ext uri="{FF2B5EF4-FFF2-40B4-BE49-F238E27FC236}">
                <a16:creationId xmlns:a16="http://schemas.microsoft.com/office/drawing/2014/main" id="{9F3BC263-4991-204E-BAE5-9D93D63E3F1A}"/>
              </a:ext>
            </a:extLst>
          </p:cNvPr>
          <p:cNvSpPr>
            <a:spLocks noGrp="1"/>
          </p:cNvSpPr>
          <p:nvPr>
            <p:ph type="title"/>
          </p:nvPr>
        </p:nvSpPr>
        <p:spPr>
          <a:xfrm>
            <a:off x="406066" y="235168"/>
            <a:ext cx="11379868" cy="422365"/>
          </a:xfrm>
        </p:spPr>
        <p:txBody>
          <a:bodyPr/>
          <a:lstStyle/>
          <a:p>
            <a:r>
              <a:rPr lang="en-US" dirty="0">
                <a:latin typeface="IBM Plex Sans Light"/>
              </a:rPr>
              <a:t>Achieving Business Outcomes Through Continuous Trustworthy Actions</a:t>
            </a:r>
            <a:br>
              <a:rPr lang="en-US" dirty="0">
                <a:latin typeface="IBM Plex Sans Light"/>
              </a:rPr>
            </a:br>
            <a:br>
              <a:rPr lang="en-US" dirty="0">
                <a:latin typeface="IBM Plex Sans Light"/>
              </a:rPr>
            </a:br>
            <a:r>
              <a:rPr lang="en-US" sz="2400" dirty="0">
                <a:latin typeface="IBM Plex Sans Light"/>
              </a:rPr>
              <a:t>Better Application Performance and Resiliency, Plus…</a:t>
            </a:r>
            <a:br>
              <a:rPr lang="en-US" dirty="0"/>
            </a:br>
            <a:endParaRPr lang="en-US" dirty="0"/>
          </a:p>
        </p:txBody>
      </p:sp>
      <p:sp>
        <p:nvSpPr>
          <p:cNvPr id="6" name="Content Placeholder 5">
            <a:extLst>
              <a:ext uri="{FF2B5EF4-FFF2-40B4-BE49-F238E27FC236}">
                <a16:creationId xmlns:a16="http://schemas.microsoft.com/office/drawing/2014/main" id="{EE043F07-A349-A341-A241-1EF11DB27816}"/>
              </a:ext>
            </a:extLst>
          </p:cNvPr>
          <p:cNvSpPr>
            <a:spLocks noGrp="1"/>
          </p:cNvSpPr>
          <p:nvPr>
            <p:ph idx="14"/>
          </p:nvPr>
        </p:nvSpPr>
        <p:spPr>
          <a:xfrm>
            <a:off x="4213650" y="2942794"/>
            <a:ext cx="2730843" cy="2577116"/>
          </a:xfrm>
        </p:spPr>
        <p:txBody>
          <a:bodyPr vert="horz" lIns="91440" tIns="182880" rIns="182880" bIns="0" rtlCol="0" anchor="t">
            <a:noAutofit/>
          </a:bodyPr>
          <a:lstStyle/>
          <a:p>
            <a:pPr algn="ctr">
              <a:spcAft>
                <a:spcPts val="1600"/>
              </a:spcAft>
            </a:pPr>
            <a:r>
              <a:rPr lang="en-US" b="1" dirty="0">
                <a:latin typeface="IBM Plex Sans SemiBold"/>
              </a:rPr>
              <a:t>Banking &amp; Financial Services</a:t>
            </a:r>
            <a:endParaRPr lang="en-US" b="1" dirty="0">
              <a:latin typeface="IBM Plex Sans SemiBold" panose="020B0503050203000203" pitchFamily="34" charset="0"/>
            </a:endParaRPr>
          </a:p>
          <a:p>
            <a:pPr algn="ctr">
              <a:spcAft>
                <a:spcPts val="100"/>
              </a:spcAft>
            </a:pPr>
            <a:r>
              <a:rPr lang="en-US" sz="1000" cap="all" spc="100" dirty="0">
                <a:solidFill>
                  <a:schemeClr val="accent6"/>
                </a:solidFill>
                <a:latin typeface="IBM Plex Sans Light"/>
              </a:rPr>
              <a:t>DAILY Automated ACTIONS</a:t>
            </a:r>
            <a:endParaRPr lang="en-US" sz="1800" cap="all" spc="100" dirty="0">
              <a:solidFill>
                <a:schemeClr val="accent6"/>
              </a:solidFill>
              <a:latin typeface="IBM Plex Sans Light"/>
            </a:endParaRPr>
          </a:p>
          <a:p>
            <a:pPr algn="ctr">
              <a:spcBef>
                <a:spcPts val="0"/>
              </a:spcBef>
              <a:spcAft>
                <a:spcPts val="1200"/>
              </a:spcAft>
            </a:pPr>
            <a:r>
              <a:rPr lang="en-US" sz="2800" dirty="0">
                <a:solidFill>
                  <a:schemeClr val="tx2"/>
                </a:solidFill>
                <a:latin typeface="IBM Plex Sans Light"/>
              </a:rPr>
              <a:t>~</a:t>
            </a:r>
            <a:r>
              <a:rPr lang="en-US" sz="2800" dirty="0">
                <a:latin typeface="IBM Plex Sans Light"/>
              </a:rPr>
              <a:t>8,800</a:t>
            </a:r>
          </a:p>
          <a:p>
            <a:pPr lvl="0" algn="ctr">
              <a:spcAft>
                <a:spcPts val="100"/>
              </a:spcAft>
            </a:pPr>
            <a:r>
              <a:rPr lang="en-US" sz="1000" cap="all" spc="100" dirty="0" err="1">
                <a:solidFill>
                  <a:srgbClr val="526167"/>
                </a:solidFill>
                <a:latin typeface="IBM Plex Sans Light"/>
              </a:rPr>
              <a:t>Host:vm</a:t>
            </a:r>
            <a:r>
              <a:rPr lang="en-US" sz="1000" cap="all" spc="100" dirty="0">
                <a:solidFill>
                  <a:srgbClr val="526167"/>
                </a:solidFill>
                <a:latin typeface="IBM Plex Sans Light"/>
              </a:rPr>
              <a:t> Density Improvement</a:t>
            </a:r>
          </a:p>
          <a:p>
            <a:pPr lvl="0" algn="ctr">
              <a:spcBef>
                <a:spcPts val="0"/>
              </a:spcBef>
              <a:spcAft>
                <a:spcPts val="100"/>
              </a:spcAft>
            </a:pPr>
            <a:r>
              <a:rPr lang="en-US" sz="2800" dirty="0">
                <a:solidFill>
                  <a:schemeClr val="tx2"/>
                </a:solidFill>
                <a:latin typeface="IBM Plex Sans Light"/>
              </a:rPr>
              <a:t>+</a:t>
            </a:r>
            <a:r>
              <a:rPr lang="en-US" sz="2800" dirty="0">
                <a:solidFill>
                  <a:srgbClr val="000000"/>
                </a:solidFill>
                <a:latin typeface="IBM Plex Sans Light"/>
              </a:rPr>
              <a:t>104%</a:t>
            </a:r>
          </a:p>
        </p:txBody>
      </p:sp>
      <p:sp>
        <p:nvSpPr>
          <p:cNvPr id="7" name="Content Placeholder 6">
            <a:extLst>
              <a:ext uri="{FF2B5EF4-FFF2-40B4-BE49-F238E27FC236}">
                <a16:creationId xmlns:a16="http://schemas.microsoft.com/office/drawing/2014/main" id="{67397F82-A8C6-D24C-9ED8-75692CB49815}"/>
              </a:ext>
            </a:extLst>
          </p:cNvPr>
          <p:cNvSpPr>
            <a:spLocks noGrp="1"/>
          </p:cNvSpPr>
          <p:nvPr>
            <p:ph idx="16"/>
          </p:nvPr>
        </p:nvSpPr>
        <p:spPr>
          <a:xfrm>
            <a:off x="7481137" y="2930766"/>
            <a:ext cx="3405166" cy="2577116"/>
          </a:xfrm>
        </p:spPr>
        <p:txBody>
          <a:bodyPr vert="horz" lIns="91440" tIns="182880" rIns="182880" bIns="0" rtlCol="0" anchor="t">
            <a:noAutofit/>
          </a:bodyPr>
          <a:lstStyle/>
          <a:p>
            <a:pPr algn="ctr">
              <a:spcAft>
                <a:spcPts val="1600"/>
              </a:spcAft>
            </a:pPr>
            <a:r>
              <a:rPr lang="en-US" b="1" dirty="0">
                <a:latin typeface="IBM Plex Sans SemiBold"/>
              </a:rPr>
              <a:t>Global Financial Services</a:t>
            </a:r>
            <a:endParaRPr lang="en-US" b="1" dirty="0">
              <a:latin typeface="IBM Plex Sans SemiBold" panose="020B0503050203000203" pitchFamily="34" charset="0"/>
            </a:endParaRPr>
          </a:p>
          <a:p>
            <a:pPr algn="ctr">
              <a:spcAft>
                <a:spcPts val="100"/>
              </a:spcAft>
            </a:pPr>
            <a:r>
              <a:rPr lang="en-US" sz="1000" cap="all" spc="100" dirty="0">
                <a:solidFill>
                  <a:schemeClr val="accent6"/>
                </a:solidFill>
                <a:latin typeface="IBM Plex Sans Light"/>
              </a:rPr>
              <a:t>DAILY Automated ACTIONS</a:t>
            </a:r>
            <a:endParaRPr lang="en-US" sz="1800" cap="all" spc="100" dirty="0">
              <a:solidFill>
                <a:schemeClr val="accent6"/>
              </a:solidFill>
              <a:latin typeface="IBM Plex Sans Light"/>
            </a:endParaRPr>
          </a:p>
          <a:p>
            <a:pPr algn="ctr">
              <a:spcBef>
                <a:spcPts val="0"/>
              </a:spcBef>
              <a:spcAft>
                <a:spcPts val="1200"/>
              </a:spcAft>
            </a:pPr>
            <a:r>
              <a:rPr lang="en-US" sz="2800" dirty="0">
                <a:solidFill>
                  <a:schemeClr val="tx2"/>
                </a:solidFill>
                <a:latin typeface="IBM Plex Sans Light"/>
              </a:rPr>
              <a:t>~</a:t>
            </a:r>
            <a:r>
              <a:rPr lang="en-US" sz="2800" dirty="0">
                <a:latin typeface="IBM Plex Sans Light"/>
              </a:rPr>
              <a:t>2,200</a:t>
            </a:r>
          </a:p>
          <a:p>
            <a:pPr lvl="0" algn="ctr">
              <a:spcAft>
                <a:spcPts val="100"/>
              </a:spcAft>
            </a:pPr>
            <a:r>
              <a:rPr lang="en-US" sz="1000" cap="all" spc="100" dirty="0">
                <a:solidFill>
                  <a:srgbClr val="526167"/>
                </a:solidFill>
                <a:latin typeface="IBM Plex Sans Light"/>
              </a:rPr>
              <a:t>Improved Application Response Time</a:t>
            </a:r>
          </a:p>
          <a:p>
            <a:pPr lvl="0" algn="ctr">
              <a:spcBef>
                <a:spcPts val="0"/>
              </a:spcBef>
              <a:spcAft>
                <a:spcPts val="100"/>
              </a:spcAft>
            </a:pPr>
            <a:r>
              <a:rPr lang="en-US" sz="2800" dirty="0">
                <a:latin typeface="IBM Plex Sans Light"/>
              </a:rPr>
              <a:t>90% </a:t>
            </a:r>
            <a:r>
              <a:rPr lang="en-US" sz="1600" dirty="0">
                <a:latin typeface="IBM Plex Sans Light"/>
              </a:rPr>
              <a:t>VDI Wait Time Reduction</a:t>
            </a:r>
            <a:endParaRPr lang="en-US" sz="2800" dirty="0">
              <a:latin typeface="IBM Plex Sans Light"/>
            </a:endParaRPr>
          </a:p>
        </p:txBody>
      </p:sp>
      <p:pic>
        <p:nvPicPr>
          <p:cNvPr id="12" name="Picture 11">
            <a:extLst>
              <a:ext uri="{FF2B5EF4-FFF2-40B4-BE49-F238E27FC236}">
                <a16:creationId xmlns:a16="http://schemas.microsoft.com/office/drawing/2014/main" id="{74E2CF3D-623F-7641-899F-36B6B82F2375}"/>
              </a:ext>
            </a:extLst>
          </p:cNvPr>
          <p:cNvPicPr>
            <a:picLocks noChangeAspect="1"/>
          </p:cNvPicPr>
          <p:nvPr/>
        </p:nvPicPr>
        <p:blipFill rotWithShape="1">
          <a:blip r:embed="rId3"/>
          <a:srcRect b="13644"/>
          <a:stretch/>
        </p:blipFill>
        <p:spPr>
          <a:xfrm>
            <a:off x="1358902" y="1451374"/>
            <a:ext cx="1477514" cy="1377993"/>
          </a:xfrm>
          <a:prstGeom prst="rect">
            <a:avLst/>
          </a:prstGeom>
        </p:spPr>
      </p:pic>
      <p:pic>
        <p:nvPicPr>
          <p:cNvPr id="23" name="Picture 22">
            <a:extLst>
              <a:ext uri="{FF2B5EF4-FFF2-40B4-BE49-F238E27FC236}">
                <a16:creationId xmlns:a16="http://schemas.microsoft.com/office/drawing/2014/main" id="{4CF7BC7D-19B4-8E48-897B-9CB729C7194C}"/>
              </a:ext>
            </a:extLst>
          </p:cNvPr>
          <p:cNvPicPr>
            <a:picLocks noChangeAspect="1"/>
          </p:cNvPicPr>
          <p:nvPr/>
        </p:nvPicPr>
        <p:blipFill rotWithShape="1">
          <a:blip r:embed="rId3"/>
          <a:srcRect b="13644"/>
          <a:stretch/>
        </p:blipFill>
        <p:spPr>
          <a:xfrm>
            <a:off x="4777040" y="1451374"/>
            <a:ext cx="1477514" cy="1377993"/>
          </a:xfrm>
          <a:prstGeom prst="rect">
            <a:avLst/>
          </a:prstGeom>
        </p:spPr>
      </p:pic>
      <p:pic>
        <p:nvPicPr>
          <p:cNvPr id="24" name="Picture 23">
            <a:extLst>
              <a:ext uri="{FF2B5EF4-FFF2-40B4-BE49-F238E27FC236}">
                <a16:creationId xmlns:a16="http://schemas.microsoft.com/office/drawing/2014/main" id="{A627590B-7F7D-3743-8296-92328170B464}"/>
              </a:ext>
            </a:extLst>
          </p:cNvPr>
          <p:cNvPicPr>
            <a:picLocks noChangeAspect="1"/>
          </p:cNvPicPr>
          <p:nvPr/>
        </p:nvPicPr>
        <p:blipFill rotWithShape="1">
          <a:blip r:embed="rId3"/>
          <a:srcRect b="13644"/>
          <a:stretch/>
        </p:blipFill>
        <p:spPr>
          <a:xfrm>
            <a:off x="8195179" y="1515373"/>
            <a:ext cx="1477514" cy="1377993"/>
          </a:xfrm>
          <a:prstGeom prst="rect">
            <a:avLst/>
          </a:prstGeom>
        </p:spPr>
      </p:pic>
    </p:spTree>
    <p:extLst>
      <p:ext uri="{BB962C8B-B14F-4D97-AF65-F5344CB8AC3E}">
        <p14:creationId xmlns:p14="http://schemas.microsoft.com/office/powerpoint/2010/main" val="1236082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BA1D2AA-6D70-98A6-E5D8-BA9D3FDCC6F5}"/>
              </a:ext>
            </a:extLst>
          </p:cNvPr>
          <p:cNvSpPr txBox="1"/>
          <p:nvPr/>
        </p:nvSpPr>
        <p:spPr>
          <a:xfrm>
            <a:off x="1893973" y="2208835"/>
            <a:ext cx="2241177" cy="225972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410765" rtl="0" eaLnBrk="1" fontAlgn="auto" latinLnBrk="0" hangingPunct="0">
              <a:lnSpc>
                <a:spcPct val="100000"/>
              </a:lnSpc>
              <a:spcBef>
                <a:spcPts val="0"/>
              </a:spcBef>
              <a:spcAft>
                <a:spcPts val="1244"/>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IBM Plex Sans SemiBold"/>
                <a:ea typeface="Helvetica Neue Medium"/>
                <a:cs typeface="Helvetica Neue Medium"/>
                <a:sym typeface="Helvetica Neue Medium"/>
              </a:rPr>
              <a:t>Global American Bank </a:t>
            </a:r>
            <a:endParaRPr kumimoji="0" lang="en-US" sz="882" b="1" i="0" u="none" strike="noStrike" kern="0" cap="none" spc="0" normalizeH="0" baseline="0" noProof="0" dirty="0">
              <a:ln>
                <a:noFill/>
              </a:ln>
              <a:solidFill>
                <a:srgbClr val="000000"/>
              </a:solidFill>
              <a:effectLst/>
              <a:uLnTx/>
              <a:uFillTx/>
              <a:latin typeface="IBM Plex Sans SemiBold" panose="020B0503050203000203" pitchFamily="34" charset="0"/>
              <a:ea typeface="Helvetica Neue Medium"/>
              <a:cs typeface="Helvetica Neue Medium"/>
              <a:sym typeface="Helvetica Neue Medium"/>
            </a:endParaRPr>
          </a:p>
          <a:p>
            <a:pPr marL="0" marR="0" lvl="0" indent="0" algn="ctr" defTabSz="410765" rtl="0" eaLnBrk="1" fontAlgn="auto" latinLnBrk="0" hangingPunct="0">
              <a:lnSpc>
                <a:spcPct val="100000"/>
              </a:lnSpc>
              <a:spcBef>
                <a:spcPts val="0"/>
              </a:spcBef>
              <a:spcAft>
                <a:spcPts val="78"/>
              </a:spcAft>
              <a:buClrTx/>
              <a:buSzTx/>
              <a:buFontTx/>
              <a:buNone/>
              <a:tabLst/>
              <a:defRPr/>
            </a:pPr>
            <a:r>
              <a:rPr kumimoji="0" lang="en-US" sz="882" b="0" i="0" u="none" strike="noStrike" kern="0" cap="all" spc="78" normalizeH="0" baseline="0" noProof="0" dirty="0">
                <a:ln>
                  <a:noFill/>
                </a:ln>
                <a:solidFill>
                  <a:srgbClr val="EF5FA7"/>
                </a:solidFill>
                <a:effectLst/>
                <a:uLnTx/>
                <a:uFillTx/>
                <a:latin typeface="IBM Plex Sans Light"/>
                <a:ea typeface="Helvetica Neue Medium"/>
                <a:cs typeface="Helvetica Neue Medium"/>
                <a:sym typeface="Helvetica Neue Medium"/>
              </a:rPr>
              <a:t>DAILY Automated ACTIONS</a:t>
            </a:r>
            <a:endParaRPr kumimoji="0" lang="en-US" sz="2647" b="0" i="0" u="none" strike="noStrike" kern="0" cap="all" spc="78" normalizeH="0" baseline="0" noProof="0" dirty="0">
              <a:ln>
                <a:noFill/>
              </a:ln>
              <a:solidFill>
                <a:srgbClr val="EF5FA7"/>
              </a:solidFill>
              <a:effectLst/>
              <a:uLnTx/>
              <a:uFillTx/>
              <a:latin typeface="IBM Plex Sans Light"/>
              <a:ea typeface="Helvetica Neue Medium"/>
              <a:cs typeface="Helvetica Neue Medium"/>
              <a:sym typeface="Helvetica Neue Medium"/>
            </a:endParaRPr>
          </a:p>
          <a:p>
            <a:pPr marL="0" marR="0" lvl="0" indent="0" algn="ctr" defTabSz="410765" rtl="0" eaLnBrk="1" fontAlgn="auto" latinLnBrk="0" hangingPunct="0">
              <a:lnSpc>
                <a:spcPct val="100000"/>
              </a:lnSpc>
              <a:spcBef>
                <a:spcPts val="0"/>
              </a:spcBef>
              <a:spcAft>
                <a:spcPts val="934"/>
              </a:spcAft>
              <a:buClrTx/>
              <a:buSzTx/>
              <a:buFontTx/>
              <a:buNone/>
              <a:tabLst/>
              <a:defRPr/>
            </a:pPr>
            <a:r>
              <a:rPr kumimoji="0" lang="en-US" sz="2824" b="0" i="0" u="none" strike="noStrike" kern="0" cap="none" spc="0" normalizeH="0" baseline="0" noProof="0" dirty="0">
                <a:ln>
                  <a:noFill/>
                </a:ln>
                <a:solidFill>
                  <a:srgbClr val="000000"/>
                </a:solidFill>
                <a:effectLst/>
                <a:uLnTx/>
                <a:uFillTx/>
                <a:latin typeface="IBM Plex Sans Light"/>
                <a:ea typeface="Helvetica Neue Medium"/>
                <a:cs typeface="Helvetica Neue Medium"/>
                <a:sym typeface="Helvetica Neue Medium"/>
              </a:rPr>
              <a:t>~5,000</a:t>
            </a:r>
            <a:endParaRPr kumimoji="0" lang="en-US" sz="2824" b="0" i="0" u="none" strike="noStrike" kern="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a:p>
            <a:pPr marL="0" marR="0" lvl="0" indent="0" algn="ctr" defTabSz="410765" rtl="0" eaLnBrk="1" fontAlgn="auto" latinLnBrk="0" hangingPunct="0">
              <a:lnSpc>
                <a:spcPct val="100000"/>
              </a:lnSpc>
              <a:spcBef>
                <a:spcPts val="0"/>
              </a:spcBef>
              <a:spcAft>
                <a:spcPts val="78"/>
              </a:spcAft>
              <a:buClrTx/>
              <a:buSzTx/>
              <a:buFontTx/>
              <a:buNone/>
              <a:tabLst/>
              <a:defRPr/>
            </a:pPr>
            <a:r>
              <a:rPr kumimoji="0" lang="en-US" sz="882" b="0" i="0" u="none" strike="noStrike" kern="0" cap="all" spc="78" normalizeH="0" baseline="0" noProof="0" dirty="0">
                <a:ln>
                  <a:noFill/>
                </a:ln>
                <a:solidFill>
                  <a:srgbClr val="526167"/>
                </a:solidFill>
                <a:effectLst/>
                <a:uLnTx/>
                <a:uFillTx/>
                <a:latin typeface="IBM Plex Sans Light"/>
                <a:ea typeface="Helvetica Neue Medium"/>
                <a:cs typeface="Helvetica Neue Medium"/>
                <a:sym typeface="Helvetica Neue Medium"/>
              </a:rPr>
              <a:t>infrastructure reduction</a:t>
            </a:r>
            <a:endParaRPr kumimoji="0" lang="en-US" sz="882" b="0" i="0" u="none" strike="noStrike" kern="0" cap="all" spc="78" normalizeH="0" baseline="0" noProof="0" dirty="0">
              <a:ln>
                <a:noFill/>
              </a:ln>
              <a:solidFill>
                <a:srgbClr val="526167"/>
              </a:solidFill>
              <a:effectLst/>
              <a:uLnTx/>
              <a:uFillTx/>
              <a:latin typeface="Helvetica Neue Medium"/>
              <a:ea typeface="Helvetica Neue Medium"/>
              <a:cs typeface="Helvetica Neue Medium"/>
              <a:sym typeface="Helvetica Neue Medium"/>
            </a:endParaRPr>
          </a:p>
          <a:p>
            <a:pPr marL="0" marR="0" lvl="0" indent="0" algn="ctr" defTabSz="410765" rtl="0" eaLnBrk="1" fontAlgn="auto" latinLnBrk="0" hangingPunct="0">
              <a:lnSpc>
                <a:spcPct val="100000"/>
              </a:lnSpc>
              <a:spcBef>
                <a:spcPts val="0"/>
              </a:spcBef>
              <a:spcAft>
                <a:spcPts val="78"/>
              </a:spcAft>
              <a:buClrTx/>
              <a:buSzTx/>
              <a:buFontTx/>
              <a:buNone/>
              <a:tabLst/>
              <a:defRPr/>
            </a:pPr>
            <a:r>
              <a:rPr kumimoji="0" lang="en-US" sz="2824" b="0" i="0" u="none" strike="noStrike" kern="0" cap="none" spc="0" normalizeH="0" baseline="0" noProof="0" dirty="0">
                <a:ln>
                  <a:noFill/>
                </a:ln>
                <a:solidFill>
                  <a:srgbClr val="000000"/>
                </a:solidFill>
                <a:effectLst/>
                <a:uLnTx/>
                <a:uFillTx/>
                <a:latin typeface="IBM Plex Sans Light"/>
                <a:ea typeface="Helvetica Neue Medium"/>
                <a:cs typeface="Helvetica Neue Medium"/>
                <a:sym typeface="Helvetica Neue Medium"/>
              </a:rPr>
              <a:t>42%</a:t>
            </a:r>
          </a:p>
          <a:p>
            <a:pPr marL="0" marR="0" lvl="0" indent="0" algn="ctr" defTabSz="410765" rtl="0" eaLnBrk="1" fontAlgn="auto" latinLnBrk="0" hangingPunct="0">
              <a:lnSpc>
                <a:spcPct val="100000"/>
              </a:lnSpc>
              <a:spcBef>
                <a:spcPts val="0"/>
              </a:spcBef>
              <a:spcAft>
                <a:spcPts val="78"/>
              </a:spcAft>
              <a:buClr>
                <a:srgbClr val="00B74F"/>
              </a:buClr>
              <a:buSzTx/>
              <a:buFontTx/>
              <a:buNone/>
              <a:tabLst/>
              <a:defRPr/>
            </a:pPr>
            <a:r>
              <a:rPr kumimoji="0" lang="en-US" sz="882" b="0" i="0" u="none" strike="noStrike" kern="0" cap="all" spc="78" normalizeH="0" baseline="0" noProof="0" dirty="0">
                <a:ln>
                  <a:noFill/>
                </a:ln>
                <a:solidFill>
                  <a:srgbClr val="526167"/>
                </a:solidFill>
                <a:effectLst/>
                <a:uLnTx/>
                <a:uFillTx/>
                <a:latin typeface="IBM Plex Sans Light"/>
                <a:ea typeface="Helvetica Neue Medium"/>
                <a:cs typeface="Helvetica Neue Medium"/>
                <a:sym typeface="Helvetica Neue Medium"/>
              </a:rPr>
              <a:t>Capex savings</a:t>
            </a:r>
            <a:endParaRPr kumimoji="0" lang="en-US" sz="882" b="0" i="0" u="none" strike="noStrike" kern="0" cap="all" spc="78" normalizeH="0" baseline="0" noProof="0" dirty="0">
              <a:ln>
                <a:noFill/>
              </a:ln>
              <a:solidFill>
                <a:srgbClr val="526167"/>
              </a:solidFill>
              <a:effectLst/>
              <a:uLnTx/>
              <a:uFillTx/>
              <a:latin typeface="Helvetica Neue Medium"/>
              <a:ea typeface="Helvetica Neue Medium"/>
              <a:cs typeface="Helvetica Neue Medium"/>
              <a:sym typeface="Helvetica Neue Medium"/>
            </a:endParaRPr>
          </a:p>
          <a:p>
            <a:pPr marL="0" marR="0" lvl="0" indent="0" algn="ctr" defTabSz="410765" rtl="0" eaLnBrk="1" fontAlgn="auto" latinLnBrk="0" hangingPunct="0">
              <a:lnSpc>
                <a:spcPct val="100000"/>
              </a:lnSpc>
              <a:spcBef>
                <a:spcPts val="0"/>
              </a:spcBef>
              <a:spcAft>
                <a:spcPts val="78"/>
              </a:spcAft>
              <a:buClr>
                <a:srgbClr val="00B74F"/>
              </a:buClr>
              <a:buSzTx/>
              <a:buFontTx/>
              <a:buNone/>
              <a:tabLst/>
              <a:defRPr/>
            </a:pPr>
            <a:r>
              <a:rPr kumimoji="0" lang="en-US" sz="2824" b="0" i="0" u="none" strike="noStrike" kern="0" cap="none" spc="0" normalizeH="0" baseline="0" noProof="0" dirty="0">
                <a:ln>
                  <a:noFill/>
                </a:ln>
                <a:solidFill>
                  <a:srgbClr val="000000"/>
                </a:solidFill>
                <a:effectLst/>
                <a:uLnTx/>
                <a:uFillTx/>
                <a:latin typeface="IBM Plex Sans Light"/>
                <a:ea typeface="Helvetica Neue Medium"/>
                <a:cs typeface="Helvetica Neue Medium"/>
                <a:sym typeface="Helvetica Neue Medium"/>
              </a:rPr>
              <a:t>-$72m </a:t>
            </a:r>
          </a:p>
        </p:txBody>
      </p:sp>
      <p:sp>
        <p:nvSpPr>
          <p:cNvPr id="12" name="TextBox 11">
            <a:extLst>
              <a:ext uri="{FF2B5EF4-FFF2-40B4-BE49-F238E27FC236}">
                <a16:creationId xmlns:a16="http://schemas.microsoft.com/office/drawing/2014/main" id="{92FEB27D-E3EF-31C7-CDB7-792ED9F9A1BD}"/>
              </a:ext>
            </a:extLst>
          </p:cNvPr>
          <p:cNvSpPr txBox="1"/>
          <p:nvPr/>
        </p:nvSpPr>
        <p:spPr>
          <a:xfrm>
            <a:off x="4573618" y="2178616"/>
            <a:ext cx="2899341" cy="227459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410765" rtl="0" eaLnBrk="1" fontAlgn="auto" latinLnBrk="0" hangingPunct="0">
              <a:lnSpc>
                <a:spcPct val="100000"/>
              </a:lnSpc>
              <a:spcBef>
                <a:spcPts val="0"/>
              </a:spcBef>
              <a:spcAft>
                <a:spcPts val="1244"/>
              </a:spcAft>
              <a:buClrTx/>
              <a:buSzTx/>
              <a:buFontTx/>
              <a:buNone/>
              <a:tabLst/>
              <a:defRPr/>
            </a:pPr>
            <a:r>
              <a:rPr kumimoji="0" lang="en-US" sz="927" b="1" i="0" u="none" strike="noStrike" kern="0" cap="none" spc="0" normalizeH="0" baseline="0" noProof="0" dirty="0">
                <a:ln>
                  <a:noFill/>
                </a:ln>
                <a:solidFill>
                  <a:srgbClr val="000000"/>
                </a:solidFill>
                <a:effectLst/>
                <a:uLnTx/>
                <a:uFillTx/>
                <a:latin typeface="IBM Plex Sans SemiBold"/>
                <a:ea typeface="Helvetica Neue Medium"/>
                <a:cs typeface="Helvetica Neue Medium"/>
                <a:sym typeface="Helvetica Neue Medium"/>
              </a:rPr>
              <a:t>Banking &amp; Financial Services</a:t>
            </a:r>
            <a:endParaRPr kumimoji="0" lang="en-US" sz="927" b="1" i="0" u="none" strike="noStrike" kern="0" cap="none" spc="0" normalizeH="0" baseline="0" noProof="0" dirty="0">
              <a:ln>
                <a:noFill/>
              </a:ln>
              <a:solidFill>
                <a:srgbClr val="000000"/>
              </a:solidFill>
              <a:effectLst/>
              <a:uLnTx/>
              <a:uFillTx/>
              <a:latin typeface="IBM Plex Sans SemiBold" panose="020B0503050203000203" pitchFamily="34" charset="0"/>
              <a:ea typeface="Helvetica Neue Medium"/>
              <a:cs typeface="Helvetica Neue Medium"/>
              <a:sym typeface="Helvetica Neue Medium"/>
            </a:endParaRPr>
          </a:p>
          <a:p>
            <a:pPr marL="0" marR="0" lvl="0" indent="0" algn="ctr" defTabSz="410765" rtl="0" eaLnBrk="1" fontAlgn="auto" latinLnBrk="0" hangingPunct="0">
              <a:lnSpc>
                <a:spcPct val="100000"/>
              </a:lnSpc>
              <a:spcBef>
                <a:spcPts val="0"/>
              </a:spcBef>
              <a:spcAft>
                <a:spcPts val="78"/>
              </a:spcAft>
              <a:buClrTx/>
              <a:buSzTx/>
              <a:buFontTx/>
              <a:buNone/>
              <a:tabLst/>
              <a:defRPr/>
            </a:pPr>
            <a:r>
              <a:rPr kumimoji="0" lang="en-US" sz="927" b="0" i="0" u="none" strike="noStrike" kern="0" cap="all" spc="78" normalizeH="0" baseline="0" noProof="0" dirty="0">
                <a:ln>
                  <a:noFill/>
                </a:ln>
                <a:solidFill>
                  <a:srgbClr val="EF5FA7"/>
                </a:solidFill>
                <a:effectLst/>
                <a:uLnTx/>
                <a:uFillTx/>
                <a:latin typeface="IBM Plex Sans Light"/>
                <a:ea typeface="Helvetica Neue Medium"/>
                <a:cs typeface="Helvetica Neue Medium"/>
                <a:sym typeface="Helvetica Neue Medium"/>
              </a:rPr>
              <a:t>DAILY Automated ACTIONS</a:t>
            </a:r>
            <a:endParaRPr kumimoji="0" lang="en-US" sz="1765" b="0" i="0" u="none" strike="noStrike" kern="0" cap="all" spc="78" normalizeH="0" baseline="0" noProof="0" dirty="0">
              <a:ln>
                <a:noFill/>
              </a:ln>
              <a:solidFill>
                <a:srgbClr val="EF5FA7"/>
              </a:solidFill>
              <a:effectLst/>
              <a:uLnTx/>
              <a:uFillTx/>
              <a:latin typeface="IBM Plex Sans Light"/>
              <a:ea typeface="Helvetica Neue Medium"/>
              <a:cs typeface="Helvetica Neue Medium"/>
              <a:sym typeface="Helvetica Neue Medium"/>
            </a:endParaRPr>
          </a:p>
          <a:p>
            <a:pPr marL="0" marR="0" lvl="0" indent="0" algn="ctr" defTabSz="410765" rtl="0" eaLnBrk="1" fontAlgn="auto" latinLnBrk="0" hangingPunct="0">
              <a:lnSpc>
                <a:spcPct val="100000"/>
              </a:lnSpc>
              <a:spcBef>
                <a:spcPts val="0"/>
              </a:spcBef>
              <a:spcAft>
                <a:spcPts val="934"/>
              </a:spcAft>
              <a:buClrTx/>
              <a:buSzTx/>
              <a:buFontTx/>
              <a:buNone/>
              <a:tabLst/>
              <a:defRPr/>
            </a:pPr>
            <a:r>
              <a:rPr kumimoji="0" lang="en-US" sz="2824" b="0" i="0" u="none" strike="noStrike" kern="0" cap="none" spc="0" normalizeH="0" baseline="0" noProof="0" dirty="0">
                <a:ln>
                  <a:noFill/>
                </a:ln>
                <a:solidFill>
                  <a:srgbClr val="000000"/>
                </a:solidFill>
                <a:effectLst/>
                <a:uLnTx/>
                <a:uFillTx/>
                <a:latin typeface="IBM Plex Sans Light"/>
                <a:ea typeface="Helvetica Neue Medium"/>
                <a:cs typeface="Helvetica Neue Medium"/>
                <a:sym typeface="Helvetica Neue Medium"/>
              </a:rPr>
              <a:t>~8,800</a:t>
            </a:r>
          </a:p>
          <a:p>
            <a:pPr marL="0" marR="0" lvl="0" indent="0" algn="ctr" defTabSz="410765" rtl="0" eaLnBrk="1" fontAlgn="auto" latinLnBrk="0" hangingPunct="0">
              <a:lnSpc>
                <a:spcPct val="100000"/>
              </a:lnSpc>
              <a:spcBef>
                <a:spcPts val="0"/>
              </a:spcBef>
              <a:spcAft>
                <a:spcPts val="78"/>
              </a:spcAft>
              <a:buClrTx/>
              <a:buSzTx/>
              <a:buFontTx/>
              <a:buNone/>
              <a:tabLst/>
              <a:defRPr/>
            </a:pPr>
            <a:r>
              <a:rPr kumimoji="0" lang="en-US" sz="927" b="0" i="0" u="none" strike="noStrike" kern="0" cap="all" spc="78" normalizeH="0" baseline="0" noProof="0" dirty="0">
                <a:ln>
                  <a:noFill/>
                </a:ln>
                <a:solidFill>
                  <a:srgbClr val="526167"/>
                </a:solidFill>
                <a:effectLst/>
                <a:uLnTx/>
                <a:uFillTx/>
                <a:latin typeface="IBM Plex Sans Light"/>
                <a:ea typeface="Helvetica Neue Medium"/>
                <a:cs typeface="Helvetica Neue Medium"/>
                <a:sym typeface="Helvetica Neue Medium"/>
              </a:rPr>
              <a:t>Host Density Improvement </a:t>
            </a:r>
            <a:r>
              <a:rPr kumimoji="0" lang="en-US" sz="2824" b="0" i="0" u="none" strike="noStrike" kern="0" cap="none" spc="0" normalizeH="0" baseline="0" noProof="0" dirty="0">
                <a:ln>
                  <a:noFill/>
                </a:ln>
                <a:solidFill>
                  <a:srgbClr val="000000"/>
                </a:solidFill>
                <a:effectLst/>
                <a:uLnTx/>
                <a:uFillTx/>
                <a:latin typeface="IBM Plex Sans Light"/>
                <a:ea typeface="Helvetica Neue Medium"/>
                <a:cs typeface="Helvetica Neue Medium"/>
                <a:sym typeface="Helvetica Neue Medium"/>
              </a:rPr>
              <a:t>+104%</a:t>
            </a:r>
          </a:p>
          <a:p>
            <a:pPr marL="0" marR="0" lvl="0" indent="0" algn="ctr" defTabSz="410765" rtl="0" eaLnBrk="1" fontAlgn="auto" latinLnBrk="0" hangingPunct="0">
              <a:lnSpc>
                <a:spcPct val="100000"/>
              </a:lnSpc>
              <a:spcBef>
                <a:spcPts val="0"/>
              </a:spcBef>
              <a:spcAft>
                <a:spcPts val="78"/>
              </a:spcAft>
              <a:buClr>
                <a:srgbClr val="00B74F"/>
              </a:buClr>
              <a:buSzTx/>
              <a:buFontTx/>
              <a:buNone/>
              <a:tabLst/>
              <a:defRPr/>
            </a:pPr>
            <a:r>
              <a:rPr kumimoji="0" lang="en-US" sz="927" b="0" i="0" u="none" strike="noStrike" kern="0" cap="all" spc="78" normalizeH="0" baseline="0" noProof="0" dirty="0">
                <a:ln>
                  <a:noFill/>
                </a:ln>
                <a:solidFill>
                  <a:srgbClr val="526167"/>
                </a:solidFill>
                <a:effectLst/>
                <a:uLnTx/>
                <a:uFillTx/>
                <a:latin typeface="IBM Plex Sans Light"/>
                <a:ea typeface="Helvetica Neue Medium"/>
                <a:cs typeface="Helvetica Neue Medium"/>
                <a:sym typeface="Helvetica Neue Medium"/>
              </a:rPr>
              <a:t>Capex savings</a:t>
            </a:r>
            <a:endParaRPr kumimoji="0" lang="en-US" sz="927" b="0" i="0" u="none" strike="noStrike" kern="0" cap="all" spc="78" normalizeH="0" baseline="0" noProof="0" dirty="0">
              <a:ln>
                <a:noFill/>
              </a:ln>
              <a:solidFill>
                <a:srgbClr val="526167"/>
              </a:solidFill>
              <a:effectLst/>
              <a:uLnTx/>
              <a:uFillTx/>
              <a:latin typeface="Helvetica Neue Medium"/>
              <a:ea typeface="Helvetica Neue Medium"/>
              <a:cs typeface="Helvetica Neue Medium"/>
              <a:sym typeface="Helvetica Neue Medium"/>
            </a:endParaRPr>
          </a:p>
          <a:p>
            <a:pPr marL="0" marR="0" lvl="0" indent="0" algn="ctr" defTabSz="410765" rtl="0" eaLnBrk="1" fontAlgn="auto" latinLnBrk="0" hangingPunct="0">
              <a:lnSpc>
                <a:spcPct val="100000"/>
              </a:lnSpc>
              <a:spcBef>
                <a:spcPts val="0"/>
              </a:spcBef>
              <a:spcAft>
                <a:spcPts val="78"/>
              </a:spcAft>
              <a:buClr>
                <a:srgbClr val="00B74F"/>
              </a:buClr>
              <a:buSzTx/>
              <a:buFontTx/>
              <a:buNone/>
              <a:tabLst/>
              <a:defRPr/>
            </a:pPr>
            <a:r>
              <a:rPr kumimoji="0" lang="en-US" sz="2824" b="0" i="0" u="none" strike="noStrike" kern="0" cap="none" spc="0" normalizeH="0" baseline="0" noProof="0" dirty="0">
                <a:ln>
                  <a:noFill/>
                </a:ln>
                <a:solidFill>
                  <a:srgbClr val="000000"/>
                </a:solidFill>
                <a:effectLst/>
                <a:uLnTx/>
                <a:uFillTx/>
                <a:latin typeface="IBM Plex Sans Light"/>
                <a:ea typeface="Helvetica Neue Medium"/>
                <a:cs typeface="Helvetica Neue Medium"/>
                <a:sym typeface="Helvetica Neue Medium"/>
              </a:rPr>
              <a:t>-$27m</a:t>
            </a:r>
          </a:p>
        </p:txBody>
      </p:sp>
      <p:sp>
        <p:nvSpPr>
          <p:cNvPr id="14" name="TextBox 13">
            <a:extLst>
              <a:ext uri="{FF2B5EF4-FFF2-40B4-BE49-F238E27FC236}">
                <a16:creationId xmlns:a16="http://schemas.microsoft.com/office/drawing/2014/main" id="{9C635AB0-A9C5-9827-B0AB-9E910644EA7A}"/>
              </a:ext>
            </a:extLst>
          </p:cNvPr>
          <p:cNvSpPr txBox="1"/>
          <p:nvPr/>
        </p:nvSpPr>
        <p:spPr>
          <a:xfrm>
            <a:off x="7852805" y="2155004"/>
            <a:ext cx="2241177" cy="236923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410765" rtl="0" eaLnBrk="1" fontAlgn="auto" latinLnBrk="0" hangingPunct="0">
              <a:lnSpc>
                <a:spcPct val="100000"/>
              </a:lnSpc>
              <a:spcBef>
                <a:spcPts val="0"/>
              </a:spcBef>
              <a:spcAft>
                <a:spcPts val="1244"/>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IBM Plex Sans SemiBold"/>
                <a:ea typeface="Helvetica Neue Medium"/>
                <a:cs typeface="Helvetica Neue Medium"/>
                <a:sym typeface="Helvetica Neue Medium"/>
              </a:rPr>
              <a:t>Global Financial Services</a:t>
            </a:r>
            <a:endParaRPr kumimoji="0" lang="en-US" sz="882" b="1" i="0" u="none" strike="noStrike" kern="0" cap="none" spc="0" normalizeH="0" baseline="0" noProof="0" dirty="0">
              <a:ln>
                <a:noFill/>
              </a:ln>
              <a:solidFill>
                <a:srgbClr val="000000"/>
              </a:solidFill>
              <a:effectLst/>
              <a:uLnTx/>
              <a:uFillTx/>
              <a:latin typeface="IBM Plex Sans SemiBold" panose="020B0503050203000203" pitchFamily="34" charset="0"/>
              <a:ea typeface="Helvetica Neue Medium"/>
              <a:cs typeface="Helvetica Neue Medium"/>
              <a:sym typeface="Helvetica Neue Medium"/>
            </a:endParaRPr>
          </a:p>
          <a:p>
            <a:pPr marL="0" marR="0" lvl="0" indent="0" algn="ctr" defTabSz="410765" rtl="0" eaLnBrk="1" fontAlgn="auto" latinLnBrk="0" hangingPunct="0">
              <a:lnSpc>
                <a:spcPct val="100000"/>
              </a:lnSpc>
              <a:spcBef>
                <a:spcPts val="0"/>
              </a:spcBef>
              <a:spcAft>
                <a:spcPts val="78"/>
              </a:spcAft>
              <a:buClrTx/>
              <a:buSzTx/>
              <a:buFontTx/>
              <a:buNone/>
              <a:tabLst/>
              <a:defRPr/>
            </a:pPr>
            <a:r>
              <a:rPr kumimoji="0" lang="en-US" sz="882" b="0" i="0" u="none" strike="noStrike" kern="0" cap="all" spc="78" normalizeH="0" baseline="0" noProof="0" dirty="0">
                <a:ln>
                  <a:noFill/>
                </a:ln>
                <a:solidFill>
                  <a:srgbClr val="EF5FA7"/>
                </a:solidFill>
                <a:effectLst/>
                <a:uLnTx/>
                <a:uFillTx/>
                <a:latin typeface="IBM Plex Sans Light"/>
                <a:ea typeface="Helvetica Neue Medium"/>
                <a:cs typeface="Helvetica Neue Medium"/>
                <a:sym typeface="Helvetica Neue Medium"/>
              </a:rPr>
              <a:t>Daily automated actions</a:t>
            </a:r>
            <a:endParaRPr kumimoji="0" lang="en-US" sz="2647" b="0" i="0" u="none" strike="noStrike" kern="0" cap="all" spc="78" normalizeH="0" baseline="0" noProof="0" dirty="0">
              <a:ln>
                <a:noFill/>
              </a:ln>
              <a:solidFill>
                <a:srgbClr val="EF5FA7"/>
              </a:solidFill>
              <a:effectLst/>
              <a:uLnTx/>
              <a:uFillTx/>
              <a:latin typeface="IBM Plex Sans Light"/>
              <a:ea typeface="Helvetica Neue Medium"/>
              <a:cs typeface="Helvetica Neue Medium"/>
              <a:sym typeface="Helvetica Neue Medium"/>
            </a:endParaRPr>
          </a:p>
          <a:p>
            <a:pPr marL="0" marR="0" lvl="0" indent="0" algn="ctr" defTabSz="410765" rtl="0" eaLnBrk="1" fontAlgn="auto" latinLnBrk="0" hangingPunct="0">
              <a:lnSpc>
                <a:spcPct val="100000"/>
              </a:lnSpc>
              <a:spcBef>
                <a:spcPts val="0"/>
              </a:spcBef>
              <a:spcAft>
                <a:spcPts val="934"/>
              </a:spcAft>
              <a:buClrTx/>
              <a:buSzTx/>
              <a:buFontTx/>
              <a:buNone/>
              <a:tabLst/>
              <a:defRPr/>
            </a:pPr>
            <a:r>
              <a:rPr kumimoji="0" lang="en-US" sz="2824" b="0" i="0" u="none" strike="noStrike" kern="0" cap="none" spc="0" normalizeH="0" baseline="0" noProof="0" dirty="0">
                <a:ln>
                  <a:noFill/>
                </a:ln>
                <a:solidFill>
                  <a:srgbClr val="000000"/>
                </a:solidFill>
                <a:effectLst/>
                <a:uLnTx/>
                <a:uFillTx/>
                <a:latin typeface="IBM Plex Sans Light"/>
                <a:ea typeface="Helvetica Neue Medium"/>
                <a:cs typeface="Helvetica Neue Medium"/>
                <a:sym typeface="Helvetica Neue Medium"/>
              </a:rPr>
              <a:t>7000</a:t>
            </a:r>
          </a:p>
          <a:p>
            <a:pPr marL="0" marR="0" lvl="0" indent="0" algn="ctr" defTabSz="410765" rtl="0" eaLnBrk="1" fontAlgn="auto" latinLnBrk="0" hangingPunct="0">
              <a:lnSpc>
                <a:spcPct val="100000"/>
              </a:lnSpc>
              <a:spcBef>
                <a:spcPts val="0"/>
              </a:spcBef>
              <a:spcAft>
                <a:spcPts val="934"/>
              </a:spcAft>
              <a:buClrTx/>
              <a:buSzTx/>
              <a:buFontTx/>
              <a:buNone/>
              <a:tabLst/>
              <a:defRPr/>
            </a:pPr>
            <a:r>
              <a:rPr kumimoji="0" lang="en-US" sz="927" b="0" i="0" u="none" strike="noStrike" kern="0" cap="all" spc="78" normalizeH="0" baseline="0" noProof="0" dirty="0">
                <a:ln>
                  <a:noFill/>
                </a:ln>
                <a:solidFill>
                  <a:srgbClr val="526167"/>
                </a:solidFill>
                <a:effectLst/>
                <a:uLnTx/>
                <a:uFillTx/>
                <a:latin typeface="IBM Plex Sans Light"/>
                <a:ea typeface="Helvetica Neue Medium"/>
                <a:cs typeface="Helvetica Neue Medium"/>
                <a:sym typeface="Helvetica Neue Medium"/>
              </a:rPr>
              <a:t>Host density improvement </a:t>
            </a:r>
          </a:p>
          <a:p>
            <a:pPr marL="0" marR="0" lvl="0" indent="0" algn="ctr" defTabSz="410765" rtl="0" eaLnBrk="1" fontAlgn="auto" latinLnBrk="0" hangingPunct="0">
              <a:lnSpc>
                <a:spcPct val="100000"/>
              </a:lnSpc>
              <a:spcBef>
                <a:spcPts val="0"/>
              </a:spcBef>
              <a:spcAft>
                <a:spcPts val="78"/>
              </a:spcAft>
              <a:buClrTx/>
              <a:buSzTx/>
              <a:buFontTx/>
              <a:buNone/>
              <a:tabLst/>
              <a:defRPr/>
            </a:pPr>
            <a:r>
              <a:rPr kumimoji="0" lang="en-US" sz="2824" b="0" i="0" u="none" strike="noStrike" kern="0" cap="none" spc="0" normalizeH="0" baseline="0" noProof="0" dirty="0">
                <a:ln>
                  <a:noFill/>
                </a:ln>
                <a:solidFill>
                  <a:srgbClr val="000000"/>
                </a:solidFill>
                <a:effectLst/>
                <a:uLnTx/>
                <a:uFillTx/>
                <a:latin typeface="IBM Plex Sans Light"/>
                <a:ea typeface="Helvetica Neue Medium"/>
                <a:cs typeface="Helvetica Neue Medium"/>
                <a:sym typeface="Helvetica Neue Medium"/>
              </a:rPr>
              <a:t>+50% </a:t>
            </a:r>
            <a:endParaRPr kumimoji="0" lang="en-US" sz="2647" b="0" i="0" u="none" strike="noStrike" kern="0" cap="none" spc="0" normalizeH="0" baseline="0" noProof="0" dirty="0">
              <a:ln>
                <a:noFill/>
              </a:ln>
              <a:solidFill>
                <a:srgbClr val="A7A7A7"/>
              </a:solidFill>
              <a:effectLst/>
              <a:uLnTx/>
              <a:uFillTx/>
              <a:latin typeface="IBM Plex Sans Light"/>
              <a:ea typeface="Helvetica Neue Medium"/>
              <a:cs typeface="Helvetica Neue Medium"/>
              <a:sym typeface="Helvetica Neue Medium"/>
            </a:endParaRPr>
          </a:p>
          <a:p>
            <a:pPr marL="0" marR="0" lvl="0" indent="0" algn="ctr" defTabSz="410765" rtl="0" eaLnBrk="1" fontAlgn="auto" latinLnBrk="0" hangingPunct="0">
              <a:lnSpc>
                <a:spcPct val="100000"/>
              </a:lnSpc>
              <a:spcBef>
                <a:spcPts val="0"/>
              </a:spcBef>
              <a:spcAft>
                <a:spcPts val="78"/>
              </a:spcAft>
              <a:buClr>
                <a:srgbClr val="00B74F"/>
              </a:buClr>
              <a:buSzTx/>
              <a:buFontTx/>
              <a:buNone/>
              <a:tabLst/>
              <a:defRPr/>
            </a:pPr>
            <a:r>
              <a:rPr kumimoji="0" lang="en-US" sz="882" b="0" i="0" u="none" strike="noStrike" kern="0" cap="all" spc="78" normalizeH="0" baseline="0" noProof="0" dirty="0">
                <a:ln>
                  <a:noFill/>
                </a:ln>
                <a:solidFill>
                  <a:srgbClr val="526167"/>
                </a:solidFill>
                <a:effectLst/>
                <a:uLnTx/>
                <a:uFillTx/>
                <a:latin typeface="IBM Plex Sans Light"/>
                <a:ea typeface="Helvetica Neue Medium"/>
                <a:cs typeface="Helvetica Neue Medium"/>
                <a:sym typeface="Helvetica Neue Medium"/>
              </a:rPr>
              <a:t>Capex Savings</a:t>
            </a:r>
            <a:endParaRPr kumimoji="0" lang="en-US" sz="882" b="0" i="0" u="none" strike="noStrike" kern="0" cap="all" spc="78" normalizeH="0" baseline="0" noProof="0" dirty="0">
              <a:ln>
                <a:noFill/>
              </a:ln>
              <a:solidFill>
                <a:srgbClr val="526167"/>
              </a:solidFill>
              <a:effectLst/>
              <a:uLnTx/>
              <a:uFillTx/>
              <a:latin typeface="Helvetica Neue Medium"/>
              <a:ea typeface="Helvetica Neue Medium"/>
              <a:cs typeface="Helvetica Neue Medium"/>
              <a:sym typeface="Helvetica Neue Medium"/>
            </a:endParaRPr>
          </a:p>
          <a:p>
            <a:pPr marL="0" marR="0" lvl="0" indent="0" algn="ctr" defTabSz="410765" rtl="0" eaLnBrk="1" fontAlgn="auto" latinLnBrk="0" hangingPunct="0">
              <a:lnSpc>
                <a:spcPct val="100000"/>
              </a:lnSpc>
              <a:spcBef>
                <a:spcPts val="0"/>
              </a:spcBef>
              <a:spcAft>
                <a:spcPts val="78"/>
              </a:spcAft>
              <a:buClr>
                <a:srgbClr val="00B74F"/>
              </a:buClr>
              <a:buSzTx/>
              <a:buFontTx/>
              <a:buNone/>
              <a:tabLst/>
              <a:defRPr/>
            </a:pPr>
            <a:r>
              <a:rPr kumimoji="0" lang="en-US" sz="2824" b="0" i="0" u="none" strike="noStrike" kern="0" cap="none" spc="0" normalizeH="0" baseline="0" noProof="0" dirty="0">
                <a:ln>
                  <a:noFill/>
                </a:ln>
                <a:solidFill>
                  <a:srgbClr val="000000"/>
                </a:solidFill>
                <a:effectLst/>
                <a:uLnTx/>
                <a:uFillTx/>
                <a:latin typeface="IBM Plex Sans Light"/>
                <a:ea typeface="Helvetica Neue Medium"/>
                <a:cs typeface="Helvetica Neue Medium"/>
                <a:sym typeface="Helvetica Neue Medium"/>
              </a:rPr>
              <a:t>-$38m</a:t>
            </a:r>
          </a:p>
        </p:txBody>
      </p:sp>
      <p:pic>
        <p:nvPicPr>
          <p:cNvPr id="15" name="Picture 14">
            <a:extLst>
              <a:ext uri="{FF2B5EF4-FFF2-40B4-BE49-F238E27FC236}">
                <a16:creationId xmlns:a16="http://schemas.microsoft.com/office/drawing/2014/main" id="{FBD42612-717D-45ED-AAAC-3DC98A022AD1}"/>
              </a:ext>
            </a:extLst>
          </p:cNvPr>
          <p:cNvPicPr>
            <a:picLocks noChangeAspect="1"/>
          </p:cNvPicPr>
          <p:nvPr/>
        </p:nvPicPr>
        <p:blipFill rotWithShape="1">
          <a:blip r:embed="rId3"/>
          <a:srcRect b="13644"/>
          <a:stretch/>
        </p:blipFill>
        <p:spPr>
          <a:xfrm>
            <a:off x="2190824" y="807712"/>
            <a:ext cx="1632610" cy="1393892"/>
          </a:xfrm>
          <a:prstGeom prst="rect">
            <a:avLst/>
          </a:prstGeom>
        </p:spPr>
      </p:pic>
      <p:pic>
        <p:nvPicPr>
          <p:cNvPr id="16" name="Picture 15">
            <a:extLst>
              <a:ext uri="{FF2B5EF4-FFF2-40B4-BE49-F238E27FC236}">
                <a16:creationId xmlns:a16="http://schemas.microsoft.com/office/drawing/2014/main" id="{3206DEEC-4EDD-4914-C8EE-31290C1ADE5A}"/>
              </a:ext>
            </a:extLst>
          </p:cNvPr>
          <p:cNvPicPr>
            <a:picLocks noChangeAspect="1"/>
          </p:cNvPicPr>
          <p:nvPr/>
        </p:nvPicPr>
        <p:blipFill rotWithShape="1">
          <a:blip r:embed="rId3"/>
          <a:srcRect b="13644"/>
          <a:stretch/>
        </p:blipFill>
        <p:spPr>
          <a:xfrm>
            <a:off x="8105866" y="807712"/>
            <a:ext cx="1667436" cy="1340062"/>
          </a:xfrm>
          <a:prstGeom prst="rect">
            <a:avLst/>
          </a:prstGeom>
        </p:spPr>
      </p:pic>
      <p:pic>
        <p:nvPicPr>
          <p:cNvPr id="17" name="Picture 16">
            <a:extLst>
              <a:ext uri="{FF2B5EF4-FFF2-40B4-BE49-F238E27FC236}">
                <a16:creationId xmlns:a16="http://schemas.microsoft.com/office/drawing/2014/main" id="{33F19D2B-E24E-6036-C4EB-EA52175F1E51}"/>
              </a:ext>
            </a:extLst>
          </p:cNvPr>
          <p:cNvPicPr>
            <a:picLocks noChangeAspect="1"/>
          </p:cNvPicPr>
          <p:nvPr/>
        </p:nvPicPr>
        <p:blipFill rotWithShape="1">
          <a:blip r:embed="rId3"/>
          <a:srcRect b="13644"/>
          <a:stretch/>
        </p:blipFill>
        <p:spPr>
          <a:xfrm>
            <a:off x="5160747" y="807712"/>
            <a:ext cx="1632610" cy="1393892"/>
          </a:xfrm>
          <a:prstGeom prst="rect">
            <a:avLst/>
          </a:prstGeom>
        </p:spPr>
      </p:pic>
      <p:pic>
        <p:nvPicPr>
          <p:cNvPr id="2050" name="Picture 2" descr="Official Bank of America Logo Transparent PNG | PNG Mart">
            <a:extLst>
              <a:ext uri="{FF2B5EF4-FFF2-40B4-BE49-F238E27FC236}">
                <a16:creationId xmlns:a16="http://schemas.microsoft.com/office/drawing/2014/main" id="{F0B9FE3B-7AE2-E15F-ECFD-6AB673238F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8069" y="4748488"/>
            <a:ext cx="1207121" cy="5392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itibank, Citi – Logos Download">
            <a:extLst>
              <a:ext uri="{FF2B5EF4-FFF2-40B4-BE49-F238E27FC236}">
                <a16:creationId xmlns:a16="http://schemas.microsoft.com/office/drawing/2014/main" id="{1EAFE39F-AA84-C0AE-2949-1D1E8870473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27244" y="5307348"/>
            <a:ext cx="1008884" cy="2724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81AF850-1E24-9052-502D-83576BEE20D0}"/>
              </a:ext>
            </a:extLst>
          </p:cNvPr>
          <p:cNvPicPr>
            <a:picLocks noChangeAspect="1"/>
          </p:cNvPicPr>
          <p:nvPr/>
        </p:nvPicPr>
        <p:blipFill>
          <a:blip r:embed="rId6"/>
          <a:stretch>
            <a:fillRect/>
          </a:stretch>
        </p:blipFill>
        <p:spPr>
          <a:xfrm>
            <a:off x="2032351" y="5595552"/>
            <a:ext cx="570038" cy="570038"/>
          </a:xfrm>
          <a:prstGeom prst="rect">
            <a:avLst/>
          </a:prstGeom>
        </p:spPr>
      </p:pic>
      <p:pic>
        <p:nvPicPr>
          <p:cNvPr id="2056" name="Picture 8" descr="Atruvia - die neue Fiducia &amp; GAD IT: neuer Name und Kommunikations-Stil">
            <a:extLst>
              <a:ext uri="{FF2B5EF4-FFF2-40B4-BE49-F238E27FC236}">
                <a16:creationId xmlns:a16="http://schemas.microsoft.com/office/drawing/2014/main" id="{BFA677B5-D309-2D99-8E55-8AEAA9F5A8E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14941" y="4867982"/>
            <a:ext cx="1207121" cy="2887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pmorgan-chase-logo-png-transparent | Arbor Realty Capital Advisors">
            <a:extLst>
              <a:ext uri="{FF2B5EF4-FFF2-40B4-BE49-F238E27FC236}">
                <a16:creationId xmlns:a16="http://schemas.microsoft.com/office/drawing/2014/main" id="{B9298D58-C544-8D11-B507-771B2B4BED4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20181" y="5383325"/>
            <a:ext cx="1392876" cy="139287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6C4616F4-B779-290C-156B-80C912B7DE4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94498" y="5177847"/>
            <a:ext cx="1608724" cy="3593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BNP Paribas in the Netherlands - The bank for a changing world">
            <a:extLst>
              <a:ext uri="{FF2B5EF4-FFF2-40B4-BE49-F238E27FC236}">
                <a16:creationId xmlns:a16="http://schemas.microsoft.com/office/drawing/2014/main" id="{329066C7-AB6A-CC51-6135-72FD49DA6DA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74296" y="6184624"/>
            <a:ext cx="1453598" cy="29953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Morgan Stanley Logo | evolution history and meaning">
            <a:extLst>
              <a:ext uri="{FF2B5EF4-FFF2-40B4-BE49-F238E27FC236}">
                <a16:creationId xmlns:a16="http://schemas.microsoft.com/office/drawing/2014/main" id="{6B5FE4F1-FBE8-6D6B-AF89-9A4631EAC73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83784" y="4660086"/>
            <a:ext cx="1062157" cy="5975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Bank of Montreal (BMO) Logo and symbol, meaning, history, PNG">
            <a:extLst>
              <a:ext uri="{FF2B5EF4-FFF2-40B4-BE49-F238E27FC236}">
                <a16:creationId xmlns:a16="http://schemas.microsoft.com/office/drawing/2014/main" id="{5F8625A4-278A-B250-641D-340D40294F8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02898" y="4935262"/>
            <a:ext cx="2010979" cy="113130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11F3F37C-39AA-FADA-0977-454685771B6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961978" y="12029457"/>
            <a:ext cx="194978" cy="4034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State Street Corporation - Wikipedia">
            <a:extLst>
              <a:ext uri="{FF2B5EF4-FFF2-40B4-BE49-F238E27FC236}">
                <a16:creationId xmlns:a16="http://schemas.microsoft.com/office/drawing/2014/main" id="{76E67FBF-D345-A623-9908-66FED90431E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581635" y="4967871"/>
            <a:ext cx="1034464" cy="75774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E6252526-9731-7E93-1B47-31609B75026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664691" y="5635626"/>
            <a:ext cx="1608724" cy="334388"/>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RBC Royal Bank Logo [ Download - Logo - icon ] png svg">
            <a:extLst>
              <a:ext uri="{FF2B5EF4-FFF2-40B4-BE49-F238E27FC236}">
                <a16:creationId xmlns:a16="http://schemas.microsoft.com/office/drawing/2014/main" id="{DACFDAC6-D370-16EE-BFCF-7733945FEBF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77181" y="5498518"/>
            <a:ext cx="1131306" cy="113130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ANZ Logo PNG Transparent &amp; SVG Vector - Freebie Supply">
            <a:extLst>
              <a:ext uri="{FF2B5EF4-FFF2-40B4-BE49-F238E27FC236}">
                <a16:creationId xmlns:a16="http://schemas.microsoft.com/office/drawing/2014/main" id="{0036F989-E5D6-5539-E627-4ABB7ADA55B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13439" y="4588725"/>
            <a:ext cx="1277195" cy="9578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03E0283-EF16-AAB2-59F8-1E42E60238AF}"/>
              </a:ext>
            </a:extLst>
          </p:cNvPr>
          <p:cNvPicPr>
            <a:picLocks noChangeAspect="1"/>
          </p:cNvPicPr>
          <p:nvPr/>
        </p:nvPicPr>
        <p:blipFill>
          <a:blip r:embed="rId18"/>
          <a:stretch>
            <a:fillRect/>
          </a:stretch>
        </p:blipFill>
        <p:spPr>
          <a:xfrm>
            <a:off x="6460257" y="5546184"/>
            <a:ext cx="1131306" cy="1131306"/>
          </a:xfrm>
          <a:prstGeom prst="rect">
            <a:avLst/>
          </a:prstGeom>
        </p:spPr>
      </p:pic>
      <p:pic>
        <p:nvPicPr>
          <p:cNvPr id="2082" name="Picture 34" descr="Swedbank Logo transparent PNG - StickPNG">
            <a:extLst>
              <a:ext uri="{FF2B5EF4-FFF2-40B4-BE49-F238E27FC236}">
                <a16:creationId xmlns:a16="http://schemas.microsoft.com/office/drawing/2014/main" id="{E048D6FB-9A34-436A-1A0C-8568A09B9B2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493785" y="5595552"/>
            <a:ext cx="1079175" cy="1079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ata sources - PropertyData">
            <a:extLst>
              <a:ext uri="{FF2B5EF4-FFF2-40B4-BE49-F238E27FC236}">
                <a16:creationId xmlns:a16="http://schemas.microsoft.com/office/drawing/2014/main" id="{57076DC1-B4EE-7164-825E-07C100337AA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04529" y="4818437"/>
            <a:ext cx="2026093" cy="38780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S Guidelines | Visa">
            <a:extLst>
              <a:ext uri="{FF2B5EF4-FFF2-40B4-BE49-F238E27FC236}">
                <a16:creationId xmlns:a16="http://schemas.microsoft.com/office/drawing/2014/main" id="{7CD66E5E-689A-CEF3-174F-07A73C88CC8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51599" y="5257618"/>
            <a:ext cx="785991" cy="4401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2">
            <a:extLst>
              <a:ext uri="{FF2B5EF4-FFF2-40B4-BE49-F238E27FC236}">
                <a16:creationId xmlns:a16="http://schemas.microsoft.com/office/drawing/2014/main" id="{74A5A314-1CB0-90BD-75D4-00EDAB703D26}"/>
              </a:ext>
            </a:extLst>
          </p:cNvPr>
          <p:cNvSpPr txBox="1">
            <a:spLocks/>
          </p:cNvSpPr>
          <p:nvPr/>
        </p:nvSpPr>
        <p:spPr>
          <a:xfrm>
            <a:off x="0" y="129261"/>
            <a:ext cx="12192000" cy="422365"/>
          </a:xfrm>
          <a:prstGeom prst="rect">
            <a:avLst/>
          </a:prstGeom>
        </p:spPr>
        <p:txBody>
          <a:bodyPr/>
          <a:lstStyle>
            <a:lvl1pPr algn="l" defTabSz="914400" rtl="0" eaLnBrk="1" latinLnBrk="0" hangingPunct="1">
              <a:lnSpc>
                <a:spcPct val="90000"/>
              </a:lnSpc>
              <a:spcBef>
                <a:spcPct val="0"/>
              </a:spcBef>
              <a:buNone/>
              <a:defRPr sz="2800" b="0" i="0" kern="1200">
                <a:solidFill>
                  <a:schemeClr val="tx1"/>
                </a:solidFill>
                <a:latin typeface="IBM Plex Sans Light" panose="020B0403050203000203" pitchFamily="34" charset="0"/>
                <a:ea typeface="+mj-ea"/>
                <a:cs typeface="+mj-cs"/>
              </a:defRPr>
            </a:lvl1pPr>
          </a:lstStyle>
          <a:p>
            <a:pPr algn="ctr"/>
            <a:r>
              <a:rPr lang="en-US" dirty="0">
                <a:latin typeface="IBM Plex Sans Light"/>
              </a:rPr>
              <a:t>Achieving Business Outcomes Through Continuous Trustworthy Actions</a:t>
            </a:r>
            <a:br>
              <a:rPr lang="en-US" dirty="0"/>
            </a:br>
            <a:endParaRPr lang="en-US" dirty="0"/>
          </a:p>
        </p:txBody>
      </p:sp>
    </p:spTree>
    <p:extLst>
      <p:ext uri="{BB962C8B-B14F-4D97-AF65-F5344CB8AC3E}">
        <p14:creationId xmlns:p14="http://schemas.microsoft.com/office/powerpoint/2010/main" val="2186466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2">
            <a:extLst>
              <a:ext uri="{FF2B5EF4-FFF2-40B4-BE49-F238E27FC236}">
                <a16:creationId xmlns:a16="http://schemas.microsoft.com/office/drawing/2014/main" id="{84548BCF-56D5-F44C-B87A-8EADAD0A73BD}"/>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a:off x="1" y="1"/>
            <a:ext cx="12192000" cy="5313352"/>
          </a:xfrm>
          <a:prstGeom prst="rect">
            <a:avLst/>
          </a:prstGeom>
        </p:spPr>
      </p:pic>
      <p:sp>
        <p:nvSpPr>
          <p:cNvPr id="15" name="Rectangle 14">
            <a:extLst>
              <a:ext uri="{FF2B5EF4-FFF2-40B4-BE49-F238E27FC236}">
                <a16:creationId xmlns:a16="http://schemas.microsoft.com/office/drawing/2014/main" id="{15F506F9-B9EC-5C46-AA17-53106D09CE03}"/>
              </a:ext>
            </a:extLst>
          </p:cNvPr>
          <p:cNvSpPr/>
          <p:nvPr/>
        </p:nvSpPr>
        <p:spPr>
          <a:xfrm>
            <a:off x="1" y="1"/>
            <a:ext cx="12192000" cy="5313353"/>
          </a:xfrm>
          <a:prstGeom prst="rect">
            <a:avLst/>
          </a:prstGeom>
          <a:solidFill>
            <a:schemeClr val="accent3">
              <a:lumMod val="50000"/>
              <a:alpha val="8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16" name="Text Placeholder 3">
            <a:extLst>
              <a:ext uri="{FF2B5EF4-FFF2-40B4-BE49-F238E27FC236}">
                <a16:creationId xmlns:a16="http://schemas.microsoft.com/office/drawing/2014/main" id="{FC907949-1C2F-3C4B-9606-25FB65823788}"/>
              </a:ext>
            </a:extLst>
          </p:cNvPr>
          <p:cNvSpPr txBox="1">
            <a:spLocks/>
          </p:cNvSpPr>
          <p:nvPr/>
        </p:nvSpPr>
        <p:spPr>
          <a:xfrm>
            <a:off x="1485014" y="718825"/>
            <a:ext cx="9221972" cy="1173435"/>
          </a:xfrm>
          <a:prstGeom prst="rect">
            <a:avLst/>
          </a:prstGeom>
        </p:spPr>
        <p:txBody>
          <a:bodyPr anchor="t"/>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ctr" defTabSz="684213" rtl="0" eaLnBrk="1" fontAlgn="base" latinLnBrk="0" hangingPunct="1">
              <a:lnSpc>
                <a:spcPct val="95000"/>
              </a:lnSpc>
              <a:spcBef>
                <a:spcPts val="1075"/>
              </a:spcBef>
              <a:spcAft>
                <a:spcPct val="0"/>
              </a:spcAft>
              <a:buClr>
                <a:srgbClr val="6CC249"/>
              </a:buClr>
              <a:buSzPct val="90000"/>
              <a:buFont typeface="Arial" charset="0"/>
              <a:buNone/>
              <a:tabLst/>
              <a:defRPr/>
            </a:pPr>
            <a:r>
              <a:rPr kumimoji="0" lang="en-US" sz="4800" b="0" i="0" u="none" strike="noStrike" kern="1200" cap="none" spc="0" normalizeH="0" baseline="0" noProof="0" dirty="0">
                <a:ln>
                  <a:noFill/>
                </a:ln>
                <a:solidFill>
                  <a:srgbClr val="D0D3D3"/>
                </a:solidFill>
                <a:effectLst/>
                <a:uLnTx/>
                <a:uFillTx/>
                <a:latin typeface="IBM Plex Sans Light" panose="020B0604020202020204"/>
                <a:ea typeface="ＭＳ Ｐゴシック" charset="0"/>
                <a:cs typeface="CiscoSansTT" panose="020B0503020201020303" pitchFamily="34" charset="0"/>
              </a:rPr>
              <a:t>Applications</a:t>
            </a:r>
            <a:r>
              <a:rPr kumimoji="0" lang="en-US" sz="4800" b="1" i="0" u="none" strike="noStrike" kern="1200" cap="none" spc="0" normalizeH="0" baseline="0" noProof="0" dirty="0">
                <a:ln>
                  <a:noFill/>
                </a:ln>
                <a:solidFill>
                  <a:srgbClr val="D0D3D3"/>
                </a:solidFill>
                <a:effectLst/>
                <a:uLnTx/>
                <a:uFillTx/>
                <a:latin typeface="CiscoSansTT" panose="020B0503020201020303" pitchFamily="34" charset="0"/>
                <a:ea typeface="ＭＳ Ｐゴシック" charset="0"/>
                <a:cs typeface="CiscoSansTT" panose="020B0503020201020303" pitchFamily="34" charset="0"/>
              </a:rPr>
              <a:t> </a:t>
            </a:r>
            <a:r>
              <a:rPr kumimoji="0" lang="en-US" sz="4800" b="1" i="0" u="none" strike="noStrike" kern="1200" cap="none" spc="0" normalizeH="0" baseline="0" noProof="0" dirty="0">
                <a:ln>
                  <a:noFill/>
                </a:ln>
                <a:solidFill>
                  <a:srgbClr val="00B0F0"/>
                </a:solidFill>
                <a:effectLst/>
                <a:uLnTx/>
                <a:uFillTx/>
                <a:latin typeface="CiscoSansTT" panose="020B0503020201020303" pitchFamily="34" charset="0"/>
                <a:ea typeface="ＭＳ Ｐゴシック" charset="0"/>
                <a:cs typeface="CiscoSansTT" panose="020B0503020201020303" pitchFamily="34" charset="0"/>
              </a:rPr>
              <a:t>are</a:t>
            </a:r>
            <a:r>
              <a:rPr kumimoji="0" lang="en-US" sz="4800" b="1" i="0" u="none" strike="noStrike" kern="1200" cap="none" spc="0" normalizeH="0" baseline="0" noProof="0" dirty="0">
                <a:ln>
                  <a:noFill/>
                </a:ln>
                <a:solidFill>
                  <a:srgbClr val="D0D3D3"/>
                </a:solidFill>
                <a:effectLst/>
                <a:uLnTx/>
                <a:uFillTx/>
                <a:latin typeface="CiscoSansTT" panose="020B0503020201020303" pitchFamily="34" charset="0"/>
                <a:ea typeface="ＭＳ Ｐゴシック" charset="0"/>
                <a:cs typeface="CiscoSansTT" panose="020B0503020201020303" pitchFamily="34" charset="0"/>
              </a:rPr>
              <a:t> </a:t>
            </a:r>
            <a:r>
              <a:rPr kumimoji="0" lang="en-US" sz="4800" b="0" i="0" u="none" strike="noStrike" kern="1200" cap="none" spc="0" normalizeH="0" baseline="0" noProof="0" dirty="0">
                <a:ln>
                  <a:noFill/>
                </a:ln>
                <a:solidFill>
                  <a:srgbClr val="D0D3D3"/>
                </a:solidFill>
                <a:effectLst/>
                <a:uLnTx/>
                <a:uFillTx/>
                <a:latin typeface="IBM Plex Sans Light" panose="020B0604020202020204"/>
                <a:ea typeface="ＭＳ Ｐゴシック" charset="0"/>
                <a:cs typeface="CiscoSansTT" panose="020B0503020201020303" pitchFamily="34" charset="0"/>
              </a:rPr>
              <a:t>the business.</a:t>
            </a:r>
          </a:p>
        </p:txBody>
      </p:sp>
      <p:sp>
        <p:nvSpPr>
          <p:cNvPr id="2" name="Rectangle 1">
            <a:extLst>
              <a:ext uri="{FF2B5EF4-FFF2-40B4-BE49-F238E27FC236}">
                <a16:creationId xmlns:a16="http://schemas.microsoft.com/office/drawing/2014/main" id="{5A47D05E-646D-064B-9255-27A2585AC7C8}"/>
              </a:ext>
            </a:extLst>
          </p:cNvPr>
          <p:cNvSpPr/>
          <p:nvPr/>
        </p:nvSpPr>
        <p:spPr>
          <a:xfrm>
            <a:off x="1" y="4111256"/>
            <a:ext cx="12192000" cy="275619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Light" panose="020B0604020202020204"/>
              <a:ea typeface="+mn-ea"/>
              <a:cs typeface="+mn-cs"/>
            </a:endParaRPr>
          </a:p>
        </p:txBody>
      </p:sp>
      <p:sp>
        <p:nvSpPr>
          <p:cNvPr id="26" name="TextBox 25">
            <a:extLst>
              <a:ext uri="{FF2B5EF4-FFF2-40B4-BE49-F238E27FC236}">
                <a16:creationId xmlns:a16="http://schemas.microsoft.com/office/drawing/2014/main" id="{04558718-8484-7143-A477-765F0CE3DD90}"/>
              </a:ext>
            </a:extLst>
          </p:cNvPr>
          <p:cNvSpPr txBox="1"/>
          <p:nvPr/>
        </p:nvSpPr>
        <p:spPr>
          <a:xfrm>
            <a:off x="213918" y="5378325"/>
            <a:ext cx="3073567" cy="954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D0D3D3"/>
                </a:solidFill>
                <a:effectLst/>
                <a:uLnTx/>
                <a:uFillTx/>
                <a:latin typeface="IBM Plex Sans Light" panose="020B0604020202020204"/>
                <a:ea typeface="+mn-ea"/>
                <a:cs typeface="Avenir Light"/>
              </a:rPr>
              <a:t>The </a:t>
            </a:r>
            <a:r>
              <a:rPr kumimoji="0" lang="en-US" sz="1867" b="1" i="0" u="none" strike="noStrike" kern="1200" cap="none" spc="0" normalizeH="0" baseline="0" noProof="0" dirty="0">
                <a:ln>
                  <a:noFill/>
                </a:ln>
                <a:solidFill>
                  <a:srgbClr val="D0D3D3"/>
                </a:solidFill>
                <a:effectLst/>
                <a:uLnTx/>
                <a:uFillTx/>
                <a:latin typeface="CiscoSansTT" panose="020B0503020201020303" pitchFamily="34" charset="0"/>
                <a:ea typeface="+mn-ea"/>
                <a:cs typeface="CiscoSansTT" panose="020B0503020201020303" pitchFamily="34" charset="0"/>
              </a:rPr>
              <a:t>busiest bank branch </a:t>
            </a:r>
            <a:r>
              <a:rPr kumimoji="0" lang="en-US" sz="1867" b="0" i="0" u="none" strike="noStrike" kern="1200" cap="none" spc="0" normalizeH="0" baseline="0" noProof="0" dirty="0">
                <a:ln>
                  <a:noFill/>
                </a:ln>
                <a:solidFill>
                  <a:srgbClr val="D0D3D3"/>
                </a:solidFill>
                <a:effectLst/>
                <a:uLnTx/>
                <a:uFillTx/>
                <a:latin typeface="IBM Plex Sans Light" panose="020B0604020202020204"/>
                <a:ea typeface="+mn-ea"/>
                <a:cs typeface="Avenir Light"/>
              </a:rPr>
              <a:t>is the mobile app on the 7:15 a.m. train</a:t>
            </a:r>
          </a:p>
        </p:txBody>
      </p:sp>
      <p:sp>
        <p:nvSpPr>
          <p:cNvPr id="27" name="TextBox 26">
            <a:extLst>
              <a:ext uri="{FF2B5EF4-FFF2-40B4-BE49-F238E27FC236}">
                <a16:creationId xmlns:a16="http://schemas.microsoft.com/office/drawing/2014/main" id="{62A27489-A809-AA44-85D1-D2EA6ACBB3A0}"/>
              </a:ext>
            </a:extLst>
          </p:cNvPr>
          <p:cNvSpPr txBox="1"/>
          <p:nvPr/>
        </p:nvSpPr>
        <p:spPr>
          <a:xfrm>
            <a:off x="8838855" y="5337018"/>
            <a:ext cx="2872151" cy="954300"/>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D0D3D3"/>
                </a:solidFill>
                <a:effectLst/>
                <a:uLnTx/>
                <a:uFillTx/>
                <a:latin typeface="IBM Plex Sans Light" panose="020B0604020202020204"/>
                <a:ea typeface="+mn-ea"/>
                <a:cs typeface="Avenir Light"/>
              </a:rPr>
              <a:t>A </a:t>
            </a:r>
            <a:r>
              <a:rPr kumimoji="0" lang="en-US" sz="1867" b="1" i="0" u="none" strike="noStrike" kern="1200" cap="none" spc="0" normalizeH="0" baseline="0" noProof="0" dirty="0">
                <a:ln>
                  <a:noFill/>
                </a:ln>
                <a:solidFill>
                  <a:srgbClr val="D0D3D3"/>
                </a:solidFill>
                <a:effectLst/>
                <a:uLnTx/>
                <a:uFillTx/>
                <a:latin typeface="CiscoSansTT" panose="020B0503020201020303" pitchFamily="34" charset="0"/>
                <a:ea typeface="+mn-ea"/>
                <a:cs typeface="CiscoSansTT" panose="020B0503020201020303" pitchFamily="34" charset="0"/>
              </a:rPr>
              <a:t>technology</a:t>
            </a:r>
            <a:r>
              <a:rPr kumimoji="0" lang="en-US" sz="1867" b="1" i="0" u="none" strike="noStrike" kern="1200" cap="none" spc="0" normalizeH="0" baseline="0" noProof="0" dirty="0">
                <a:ln>
                  <a:noFill/>
                </a:ln>
                <a:solidFill>
                  <a:srgbClr val="D0D3D3"/>
                </a:solidFill>
                <a:effectLst/>
                <a:uLnTx/>
                <a:uFillTx/>
                <a:latin typeface="IBM Plex Sans Light" panose="020B0604020202020204"/>
                <a:ea typeface="+mn-ea"/>
                <a:cs typeface="Avenir Light"/>
              </a:rPr>
              <a:t> </a:t>
            </a:r>
            <a:r>
              <a:rPr kumimoji="0" lang="en-US" sz="1867" b="1" i="0" u="none" strike="noStrike" kern="1200" cap="none" spc="0" normalizeH="0" baseline="0" noProof="0" dirty="0">
                <a:ln>
                  <a:noFill/>
                </a:ln>
                <a:solidFill>
                  <a:srgbClr val="D0D3D3"/>
                </a:solidFill>
                <a:effectLst/>
                <a:uLnTx/>
                <a:uFillTx/>
                <a:latin typeface="CiscoSansTT" panose="020B0503020201020303" pitchFamily="34" charset="0"/>
                <a:ea typeface="+mn-ea"/>
                <a:cs typeface="CiscoSansTT" panose="020B0503020201020303" pitchFamily="34" charset="0"/>
              </a:rPr>
              <a:t>business</a:t>
            </a:r>
            <a:r>
              <a:rPr kumimoji="0" lang="en-US" sz="1867" b="1" i="0" u="none" strike="noStrike" kern="1200" cap="none" spc="0" normalizeH="0" baseline="0" noProof="0" dirty="0">
                <a:ln>
                  <a:noFill/>
                </a:ln>
                <a:solidFill>
                  <a:srgbClr val="D0D3D3"/>
                </a:solidFill>
                <a:effectLst/>
                <a:uLnTx/>
                <a:uFillTx/>
                <a:latin typeface="IBM Plex Sans Light" panose="020B0604020202020204"/>
                <a:ea typeface="+mn-ea"/>
                <a:cs typeface="Avenir Light"/>
              </a:rPr>
              <a:t> </a:t>
            </a:r>
            <a:r>
              <a:rPr kumimoji="0" lang="en-US" sz="1867" b="0" i="0" u="none" strike="noStrike" kern="1200" cap="none" spc="0" normalizeH="0" baseline="0" noProof="0" dirty="0">
                <a:ln>
                  <a:noFill/>
                </a:ln>
                <a:solidFill>
                  <a:srgbClr val="D0D3D3"/>
                </a:solidFill>
                <a:effectLst/>
                <a:uLnTx/>
                <a:uFillTx/>
                <a:latin typeface="IBM Plex Sans Light" panose="020B0604020202020204"/>
                <a:ea typeface="+mn-ea"/>
                <a:cs typeface="Avenir Light"/>
              </a:rPr>
              <a:t>that happens to be in the betting industry.</a:t>
            </a:r>
          </a:p>
        </p:txBody>
      </p:sp>
      <p:pic>
        <p:nvPicPr>
          <p:cNvPr id="28" name="Picture 27">
            <a:extLst>
              <a:ext uri="{FF2B5EF4-FFF2-40B4-BE49-F238E27FC236}">
                <a16:creationId xmlns:a16="http://schemas.microsoft.com/office/drawing/2014/main" id="{EE15C88D-9F79-794C-89AD-1C8A5BAE48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45288" y="4361533"/>
            <a:ext cx="1245213" cy="864108"/>
          </a:xfrm>
          <a:prstGeom prst="rect">
            <a:avLst/>
          </a:prstGeom>
        </p:spPr>
      </p:pic>
      <p:sp>
        <p:nvSpPr>
          <p:cNvPr id="29" name="Rectangle 28">
            <a:extLst>
              <a:ext uri="{FF2B5EF4-FFF2-40B4-BE49-F238E27FC236}">
                <a16:creationId xmlns:a16="http://schemas.microsoft.com/office/drawing/2014/main" id="{CF3219A9-5441-9146-82B8-59DCBDAEC775}"/>
              </a:ext>
            </a:extLst>
          </p:cNvPr>
          <p:cNvSpPr/>
          <p:nvPr/>
        </p:nvSpPr>
        <p:spPr>
          <a:xfrm>
            <a:off x="3510992" y="5395815"/>
            <a:ext cx="2672093" cy="95430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D0D3D3"/>
                </a:solidFill>
                <a:effectLst/>
                <a:uLnTx/>
                <a:uFillTx/>
                <a:latin typeface="CiscoSansTT" panose="020B0503020201020303" pitchFamily="34" charset="0"/>
                <a:ea typeface="+mn-ea"/>
                <a:cs typeface="CiscoSansTT" panose="020B0503020201020303" pitchFamily="34" charset="0"/>
              </a:rPr>
              <a:t>Education</a:t>
            </a:r>
            <a:r>
              <a:rPr kumimoji="0" lang="en-US" sz="1867" b="1" i="0" u="none" strike="noStrike" kern="1200" cap="none" spc="0" normalizeH="0" baseline="0" noProof="0" dirty="0">
                <a:ln>
                  <a:noFill/>
                </a:ln>
                <a:solidFill>
                  <a:srgbClr val="D0D3D3"/>
                </a:solidFill>
                <a:effectLst/>
                <a:uLnTx/>
                <a:uFillTx/>
                <a:latin typeface="IBM Plex Sans Light" panose="020B0604020202020204"/>
                <a:ea typeface="+mn-ea"/>
                <a:cs typeface="Avenir Light"/>
              </a:rPr>
              <a:t> </a:t>
            </a:r>
            <a:r>
              <a:rPr kumimoji="0" lang="en-US" sz="1867" b="1" i="0" u="none" strike="noStrike" kern="1200" cap="none" spc="0" normalizeH="0" baseline="0" noProof="0" dirty="0">
                <a:ln>
                  <a:noFill/>
                </a:ln>
                <a:solidFill>
                  <a:srgbClr val="D0D3D3"/>
                </a:solidFill>
                <a:effectLst/>
                <a:uLnTx/>
                <a:uFillTx/>
                <a:latin typeface="CiscoSansTT" panose="020B0503020201020303" pitchFamily="34" charset="0"/>
                <a:ea typeface="+mn-ea"/>
                <a:cs typeface="CiscoSansTT" panose="020B0503020201020303" pitchFamily="34" charset="0"/>
              </a:rPr>
              <a:t>publishing</a:t>
            </a:r>
            <a:r>
              <a:rPr kumimoji="0" lang="en-US" sz="1867" b="0" i="0" u="none" strike="noStrike" kern="1200" cap="none" spc="0" normalizeH="0" baseline="0" noProof="0" dirty="0">
                <a:ln>
                  <a:noFill/>
                </a:ln>
                <a:solidFill>
                  <a:srgbClr val="D0D3D3"/>
                </a:solidFill>
                <a:effectLst/>
                <a:uLnTx/>
                <a:uFillTx/>
                <a:latin typeface="IBM Plex Sans Light" panose="020B0604020202020204"/>
                <a:ea typeface="+mn-ea"/>
                <a:cs typeface="Avenir Light"/>
              </a:rPr>
              <a:t> is no longer </a:t>
            </a:r>
            <a:br>
              <a:rPr kumimoji="0" lang="en-US" sz="1867" b="0" i="0" u="none" strike="noStrike" kern="1200" cap="none" spc="0" normalizeH="0" baseline="0" noProof="0" dirty="0">
                <a:ln>
                  <a:noFill/>
                </a:ln>
                <a:solidFill>
                  <a:srgbClr val="D0D3D3"/>
                </a:solidFill>
                <a:effectLst/>
                <a:uLnTx/>
                <a:uFillTx/>
                <a:latin typeface="IBM Plex Sans Light" panose="020B0604020202020204"/>
                <a:ea typeface="+mn-ea"/>
                <a:cs typeface="Avenir Light"/>
              </a:rPr>
            </a:br>
            <a:r>
              <a:rPr kumimoji="0" lang="en-US" sz="1867" b="0" i="0" u="none" strike="noStrike" kern="1200" cap="none" spc="0" normalizeH="0" baseline="0" noProof="0" dirty="0">
                <a:ln>
                  <a:noFill/>
                </a:ln>
                <a:solidFill>
                  <a:srgbClr val="D0D3D3"/>
                </a:solidFill>
                <a:effectLst/>
                <a:uLnTx/>
                <a:uFillTx/>
                <a:latin typeface="IBM Plex Sans Light" panose="020B0604020202020204"/>
                <a:ea typeface="+mn-ea"/>
                <a:cs typeface="Avenir Light"/>
              </a:rPr>
              <a:t>about text books</a:t>
            </a:r>
          </a:p>
        </p:txBody>
      </p:sp>
      <p:pic>
        <p:nvPicPr>
          <p:cNvPr id="30" name="Picture 29">
            <a:extLst>
              <a:ext uri="{FF2B5EF4-FFF2-40B4-BE49-F238E27FC236}">
                <a16:creationId xmlns:a16="http://schemas.microsoft.com/office/drawing/2014/main" id="{736CC597-8446-954D-9103-D45FDF1156CF}"/>
              </a:ext>
            </a:extLst>
          </p:cNvPr>
          <p:cNvPicPr>
            <a:picLocks noChangeAspect="1"/>
          </p:cNvPicPr>
          <p:nvPr/>
        </p:nvPicPr>
        <p:blipFill>
          <a:blip r:embed="rId5"/>
          <a:stretch>
            <a:fillRect/>
          </a:stretch>
        </p:blipFill>
        <p:spPr>
          <a:xfrm>
            <a:off x="771035" y="4660733"/>
            <a:ext cx="1650127" cy="544623"/>
          </a:xfrm>
          <a:prstGeom prst="rect">
            <a:avLst/>
          </a:prstGeom>
        </p:spPr>
      </p:pic>
      <p:pic>
        <p:nvPicPr>
          <p:cNvPr id="31" name="Picture 30">
            <a:extLst>
              <a:ext uri="{FF2B5EF4-FFF2-40B4-BE49-F238E27FC236}">
                <a16:creationId xmlns:a16="http://schemas.microsoft.com/office/drawing/2014/main" id="{FD998CA3-7C66-7C4F-A045-921C0248C4D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088488" y="4501075"/>
            <a:ext cx="2585185" cy="803317"/>
          </a:xfrm>
          <a:prstGeom prst="rect">
            <a:avLst/>
          </a:prstGeom>
        </p:spPr>
      </p:pic>
      <p:sp>
        <p:nvSpPr>
          <p:cNvPr id="32" name="TextBox 31">
            <a:extLst>
              <a:ext uri="{FF2B5EF4-FFF2-40B4-BE49-F238E27FC236}">
                <a16:creationId xmlns:a16="http://schemas.microsoft.com/office/drawing/2014/main" id="{4F982E0E-624D-154C-92F0-0B43BAA285A6}"/>
              </a:ext>
            </a:extLst>
          </p:cNvPr>
          <p:cNvSpPr txBox="1"/>
          <p:nvPr/>
        </p:nvSpPr>
        <p:spPr>
          <a:xfrm>
            <a:off x="6371786" y="5402269"/>
            <a:ext cx="2467069" cy="954300"/>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D0D3D3"/>
                </a:solidFill>
                <a:effectLst/>
                <a:uLnTx/>
                <a:uFillTx/>
                <a:latin typeface="IBM Plex Sans Light" panose="020B0604020202020204"/>
                <a:ea typeface="+mn-ea"/>
                <a:cs typeface="Avenir Light"/>
              </a:rPr>
              <a:t>The world’s largest </a:t>
            </a:r>
            <a:r>
              <a:rPr kumimoji="0" lang="en-US" sz="1867" b="1" i="0" u="none" strike="noStrike" kern="1200" cap="none" spc="0" normalizeH="0" baseline="0" noProof="0" dirty="0">
                <a:ln>
                  <a:noFill/>
                </a:ln>
                <a:solidFill>
                  <a:srgbClr val="D0D3D3"/>
                </a:solidFill>
                <a:effectLst/>
                <a:uLnTx/>
                <a:uFillTx/>
                <a:latin typeface="CiscoSansTT" panose="020B0503020201020303" pitchFamily="34" charset="0"/>
                <a:ea typeface="+mn-ea"/>
                <a:cs typeface="CiscoSansTT" panose="020B0503020201020303" pitchFamily="34" charset="0"/>
              </a:rPr>
              <a:t>taxi company </a:t>
            </a:r>
            <a:br>
              <a:rPr kumimoji="0" lang="en-US" sz="1867" b="0" i="0" u="none" strike="noStrike" kern="1200" cap="none" spc="0" normalizeH="0" baseline="0" noProof="0" dirty="0">
                <a:ln>
                  <a:noFill/>
                </a:ln>
                <a:solidFill>
                  <a:srgbClr val="D0D3D3"/>
                </a:solidFill>
                <a:effectLst/>
                <a:uLnTx/>
                <a:uFillTx/>
                <a:latin typeface="IBM Plex Sans Light" panose="020B0604020202020204"/>
                <a:ea typeface="+mn-ea"/>
                <a:cs typeface="Avenir Light"/>
              </a:rPr>
            </a:br>
            <a:r>
              <a:rPr kumimoji="0" lang="en-US" sz="1867" b="0" i="0" u="none" strike="noStrike" kern="1200" cap="none" spc="0" normalizeH="0" baseline="0" noProof="0" dirty="0">
                <a:ln>
                  <a:noFill/>
                </a:ln>
                <a:solidFill>
                  <a:srgbClr val="D0D3D3"/>
                </a:solidFill>
                <a:effectLst/>
                <a:uLnTx/>
                <a:uFillTx/>
                <a:latin typeface="IBM Plex Sans Light" panose="020B0604020202020204"/>
                <a:ea typeface="+mn-ea"/>
                <a:cs typeface="Avenir Light"/>
              </a:rPr>
              <a:t>owns no vehicles</a:t>
            </a:r>
          </a:p>
        </p:txBody>
      </p:sp>
      <p:pic>
        <p:nvPicPr>
          <p:cNvPr id="33" name="Picture 32">
            <a:extLst>
              <a:ext uri="{FF2B5EF4-FFF2-40B4-BE49-F238E27FC236}">
                <a16:creationId xmlns:a16="http://schemas.microsoft.com/office/drawing/2014/main" id="{B0BDA53E-02E0-C847-8A8A-37A9D02270E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43013" y="4389942"/>
            <a:ext cx="924615" cy="913009"/>
          </a:xfrm>
          <a:prstGeom prst="rect">
            <a:avLst/>
          </a:prstGeom>
        </p:spPr>
      </p:pic>
      <p:grpSp>
        <p:nvGrpSpPr>
          <p:cNvPr id="3" name="Group 2">
            <a:extLst>
              <a:ext uri="{FF2B5EF4-FFF2-40B4-BE49-F238E27FC236}">
                <a16:creationId xmlns:a16="http://schemas.microsoft.com/office/drawing/2014/main" id="{C724D0CC-23EA-4EA0-80ED-980329804510}"/>
              </a:ext>
            </a:extLst>
          </p:cNvPr>
          <p:cNvGrpSpPr/>
          <p:nvPr/>
        </p:nvGrpSpPr>
        <p:grpSpPr>
          <a:xfrm>
            <a:off x="2545754" y="1892261"/>
            <a:ext cx="7160449" cy="1015663"/>
            <a:chOff x="2247159" y="1420437"/>
            <a:chExt cx="5370337" cy="761747"/>
          </a:xfrm>
        </p:grpSpPr>
        <p:sp>
          <p:nvSpPr>
            <p:cNvPr id="18" name="Rectangle 17">
              <a:extLst>
                <a:ext uri="{FF2B5EF4-FFF2-40B4-BE49-F238E27FC236}">
                  <a16:creationId xmlns:a16="http://schemas.microsoft.com/office/drawing/2014/main" id="{25D6FCF2-2214-4BC5-B1EF-781A12A71A2A}"/>
                </a:ext>
              </a:extLst>
            </p:cNvPr>
            <p:cNvSpPr/>
            <p:nvPr/>
          </p:nvSpPr>
          <p:spPr>
            <a:xfrm>
              <a:off x="2247159" y="1420437"/>
              <a:ext cx="1293864" cy="761747"/>
            </a:xfrm>
            <a:prstGeom prst="rect">
              <a:avLst/>
            </a:prstGeom>
          </p:spPr>
          <p:txBody>
            <a:bodyPr wrap="none"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D0D3D3"/>
                  </a:solidFill>
                  <a:effectLst/>
                  <a:uLnTx/>
                  <a:uFillTx/>
                  <a:latin typeface="Arial"/>
                  <a:ea typeface="+mn-ea"/>
                  <a:cs typeface="CiscoSans ExtraLight"/>
                </a:rPr>
                <a:t>62%</a:t>
              </a:r>
              <a:endParaRPr kumimoji="0" lang="en-US" sz="6000" b="0" i="0" u="none" strike="noStrike" kern="1200" cap="none" spc="0" normalizeH="0" baseline="0" noProof="0" dirty="0">
                <a:ln>
                  <a:noFill/>
                </a:ln>
                <a:solidFill>
                  <a:srgbClr val="D0D3D3"/>
                </a:solidFill>
                <a:effectLst/>
                <a:uLnTx/>
                <a:uFillTx/>
                <a:latin typeface="IBM Plex Sans Light" panose="020B0604020202020204"/>
                <a:ea typeface="+mn-ea"/>
                <a:cs typeface="+mn-cs"/>
              </a:endParaRPr>
            </a:p>
          </p:txBody>
        </p:sp>
        <p:sp>
          <p:nvSpPr>
            <p:cNvPr id="19" name="Rectangle 18">
              <a:extLst>
                <a:ext uri="{FF2B5EF4-FFF2-40B4-BE49-F238E27FC236}">
                  <a16:creationId xmlns:a16="http://schemas.microsoft.com/office/drawing/2014/main" id="{945D1465-DAB3-4E05-ADA0-7A2E99641060}"/>
                </a:ext>
              </a:extLst>
            </p:cNvPr>
            <p:cNvSpPr/>
            <p:nvPr/>
          </p:nvSpPr>
          <p:spPr>
            <a:xfrm>
              <a:off x="3382595" y="1528345"/>
              <a:ext cx="4234901" cy="561596"/>
            </a:xfrm>
            <a:prstGeom prst="rect">
              <a:avLst/>
            </a:prstGeom>
          </p:spPr>
          <p:txBody>
            <a:bodyPr wrap="square">
              <a:spAutoFit/>
            </a:bodyPr>
            <a:lstStyle/>
            <a:p>
              <a:pPr marL="76179" marR="0" lvl="0" indent="0" algn="l" defTabSz="914400"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D0D3D3"/>
                  </a:solidFill>
                  <a:effectLst/>
                  <a:uLnTx/>
                  <a:uFillTx/>
                  <a:latin typeface="IBM Plex Sans Light" panose="020B0604020202020204"/>
                  <a:ea typeface="+mn-ea"/>
                  <a:cs typeface="CiscoSansTT" panose="020B0503020201020303" pitchFamily="34" charset="0"/>
                </a:rPr>
                <a:t>of users have </a:t>
              </a:r>
              <a:r>
                <a:rPr kumimoji="0" lang="en-US" sz="2133" b="1" i="0" u="none" strike="noStrike" kern="1200" cap="none" spc="0" normalizeH="0" baseline="0" noProof="0" dirty="0">
                  <a:ln>
                    <a:noFill/>
                  </a:ln>
                  <a:solidFill>
                    <a:srgbClr val="00B0F0"/>
                  </a:solidFill>
                  <a:effectLst/>
                  <a:uLnTx/>
                  <a:uFillTx/>
                  <a:latin typeface="CiscoSansTT" panose="020B0503020201020303" pitchFamily="34" charset="0"/>
                  <a:ea typeface="+mn-ea"/>
                  <a:cs typeface="CiscoSansTT" panose="020B0503020201020303" pitchFamily="34" charset="0"/>
                </a:rPr>
                <a:t>increasing expectations</a:t>
              </a:r>
              <a:r>
                <a:rPr kumimoji="0" lang="en-US" sz="2133" b="1" i="0" u="none" strike="noStrike" kern="1200" cap="none" spc="0" normalizeH="0" baseline="0" noProof="0" dirty="0">
                  <a:ln>
                    <a:noFill/>
                  </a:ln>
                  <a:solidFill>
                    <a:srgbClr val="00B0F0"/>
                  </a:solidFill>
                  <a:effectLst/>
                  <a:uLnTx/>
                  <a:uFillTx/>
                  <a:latin typeface="IBM Plex Sans Light" panose="020B0604020202020204"/>
                  <a:ea typeface="+mn-ea"/>
                  <a:cs typeface="CiscoSansTT" panose="020B0503020201020303" pitchFamily="34" charset="0"/>
                </a:rPr>
                <a:t> </a:t>
              </a:r>
              <a:r>
                <a:rPr kumimoji="0" lang="en-US" sz="2133" b="0" i="0" u="none" strike="noStrike" kern="1200" cap="none" spc="0" normalizeH="0" baseline="0" noProof="0" dirty="0">
                  <a:ln>
                    <a:noFill/>
                  </a:ln>
                  <a:solidFill>
                    <a:srgbClr val="D0D3D3"/>
                  </a:solidFill>
                  <a:effectLst/>
                  <a:uLnTx/>
                  <a:uFillTx/>
                  <a:latin typeface="IBM Plex Sans Light" panose="020B0604020202020204"/>
                  <a:ea typeface="+mn-ea"/>
                  <a:cs typeface="CiscoSansTT" panose="020B0503020201020303" pitchFamily="34" charset="0"/>
                </a:rPr>
                <a:t>of how well digital services should perform.</a:t>
              </a:r>
            </a:p>
          </p:txBody>
        </p:sp>
      </p:grpSp>
    </p:spTree>
    <p:extLst>
      <p:ext uri="{BB962C8B-B14F-4D97-AF65-F5344CB8AC3E}">
        <p14:creationId xmlns:p14="http://schemas.microsoft.com/office/powerpoint/2010/main" val="340669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00892-BEC3-4344-A419-D12523F55B8E}"/>
              </a:ext>
            </a:extLst>
          </p:cNvPr>
          <p:cNvSpPr>
            <a:spLocks noGrp="1"/>
          </p:cNvSpPr>
          <p:nvPr>
            <p:ph type="title"/>
          </p:nvPr>
        </p:nvSpPr>
        <p:spPr/>
        <p:txBody>
          <a:bodyPr/>
          <a:lstStyle/>
          <a:p>
            <a:r>
              <a:rPr lang="en-US" dirty="0"/>
              <a:t>Over 3,000 world-class companies use </a:t>
            </a:r>
            <a:r>
              <a:rPr lang="en-US" dirty="0" err="1"/>
              <a:t>Turbonomic</a:t>
            </a:r>
            <a:endParaRPr lang="en-US" dirty="0"/>
          </a:p>
        </p:txBody>
      </p:sp>
      <p:pic>
        <p:nvPicPr>
          <p:cNvPr id="9" name="Picture 8">
            <a:extLst>
              <a:ext uri="{FF2B5EF4-FFF2-40B4-BE49-F238E27FC236}">
                <a16:creationId xmlns:a16="http://schemas.microsoft.com/office/drawing/2014/main" id="{75474FBA-3032-1C44-B9E4-FEAC4D965C2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498680" y="2666378"/>
            <a:ext cx="561387" cy="311882"/>
          </a:xfrm>
          <a:prstGeom prst="rect">
            <a:avLst/>
          </a:prstGeom>
        </p:spPr>
      </p:pic>
      <p:pic>
        <p:nvPicPr>
          <p:cNvPr id="17" name="Picture 16">
            <a:extLst>
              <a:ext uri="{FF2B5EF4-FFF2-40B4-BE49-F238E27FC236}">
                <a16:creationId xmlns:a16="http://schemas.microsoft.com/office/drawing/2014/main" id="{2A6D9409-3708-A046-8B23-DDAD63E483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66460" y="2143834"/>
            <a:ext cx="625826" cy="241530"/>
          </a:xfrm>
          <a:prstGeom prst="rect">
            <a:avLst/>
          </a:prstGeom>
        </p:spPr>
      </p:pic>
      <p:pic>
        <p:nvPicPr>
          <p:cNvPr id="30" name="Picture 29">
            <a:extLst>
              <a:ext uri="{FF2B5EF4-FFF2-40B4-BE49-F238E27FC236}">
                <a16:creationId xmlns:a16="http://schemas.microsoft.com/office/drawing/2014/main" id="{27A511FC-21A4-4647-8B9C-1543BD33A168}"/>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488718" y="3276640"/>
            <a:ext cx="581311" cy="166255"/>
          </a:xfrm>
          <a:prstGeom prst="rect">
            <a:avLst/>
          </a:prstGeom>
        </p:spPr>
      </p:pic>
      <p:pic>
        <p:nvPicPr>
          <p:cNvPr id="31" name="Picture 30">
            <a:extLst>
              <a:ext uri="{FF2B5EF4-FFF2-40B4-BE49-F238E27FC236}">
                <a16:creationId xmlns:a16="http://schemas.microsoft.com/office/drawing/2014/main" id="{F2D60652-7EEE-8F4B-AD0D-A67B1C044AD0}"/>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555373" y="3781189"/>
            <a:ext cx="448000" cy="248889"/>
          </a:xfrm>
          <a:prstGeom prst="rect">
            <a:avLst/>
          </a:prstGeom>
        </p:spPr>
      </p:pic>
      <p:pic>
        <p:nvPicPr>
          <p:cNvPr id="32" name="Picture 31">
            <a:extLst>
              <a:ext uri="{FF2B5EF4-FFF2-40B4-BE49-F238E27FC236}">
                <a16:creationId xmlns:a16="http://schemas.microsoft.com/office/drawing/2014/main" id="{5C8910DB-3A5C-B24E-9609-F338B2366D0A}"/>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6535812" y="4300497"/>
            <a:ext cx="487122" cy="248889"/>
          </a:xfrm>
          <a:prstGeom prst="rect">
            <a:avLst/>
          </a:prstGeom>
        </p:spPr>
      </p:pic>
      <p:sp>
        <p:nvSpPr>
          <p:cNvPr id="58" name="TextBox 57">
            <a:extLst>
              <a:ext uri="{FF2B5EF4-FFF2-40B4-BE49-F238E27FC236}">
                <a16:creationId xmlns:a16="http://schemas.microsoft.com/office/drawing/2014/main" id="{44E5B177-CC62-F142-844A-3A0B325F4028}"/>
              </a:ext>
            </a:extLst>
          </p:cNvPr>
          <p:cNvSpPr txBox="1"/>
          <p:nvPr/>
        </p:nvSpPr>
        <p:spPr>
          <a:xfrm>
            <a:off x="6348005" y="1569357"/>
            <a:ext cx="862737" cy="20005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all" spc="100" normalizeH="0" baseline="0" noProof="0" dirty="0">
                <a:ln>
                  <a:noFill/>
                </a:ln>
                <a:solidFill>
                  <a:srgbClr val="00B74F"/>
                </a:solidFill>
                <a:effectLst/>
                <a:uLnTx/>
                <a:uFillTx/>
                <a:latin typeface="IBM Plex Sans Light" panose="020B0403050203000203" pitchFamily="34" charset="0"/>
                <a:ea typeface="+mn-ea"/>
                <a:cs typeface="+mn-cs"/>
              </a:rPr>
              <a:t>Communications</a:t>
            </a:r>
          </a:p>
        </p:txBody>
      </p:sp>
      <p:pic>
        <p:nvPicPr>
          <p:cNvPr id="12" name="Picture 11">
            <a:extLst>
              <a:ext uri="{FF2B5EF4-FFF2-40B4-BE49-F238E27FC236}">
                <a16:creationId xmlns:a16="http://schemas.microsoft.com/office/drawing/2014/main" id="{320DE119-9CC6-E846-9FD9-3C80DB35F18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52892" y="2658023"/>
            <a:ext cx="307462" cy="307462"/>
          </a:xfrm>
          <a:prstGeom prst="rect">
            <a:avLst/>
          </a:prstGeom>
        </p:spPr>
      </p:pic>
      <p:pic>
        <p:nvPicPr>
          <p:cNvPr id="20" name="Picture 19">
            <a:extLst>
              <a:ext uri="{FF2B5EF4-FFF2-40B4-BE49-F238E27FC236}">
                <a16:creationId xmlns:a16="http://schemas.microsoft.com/office/drawing/2014/main" id="{06D05CFC-9F13-1041-B48A-90C133F159D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814423" y="2118846"/>
            <a:ext cx="384400" cy="291504"/>
          </a:xfrm>
          <a:prstGeom prst="rect">
            <a:avLst/>
          </a:prstGeom>
        </p:spPr>
      </p:pic>
      <p:pic>
        <p:nvPicPr>
          <p:cNvPr id="33" name="Picture 32">
            <a:extLst>
              <a:ext uri="{FF2B5EF4-FFF2-40B4-BE49-F238E27FC236}">
                <a16:creationId xmlns:a16="http://schemas.microsoft.com/office/drawing/2014/main" id="{E0AC9CDF-9226-0C47-8874-2BFE43859258}"/>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7621033" y="4362885"/>
            <a:ext cx="771181" cy="124112"/>
          </a:xfrm>
          <a:prstGeom prst="rect">
            <a:avLst/>
          </a:prstGeom>
        </p:spPr>
      </p:pic>
      <p:pic>
        <p:nvPicPr>
          <p:cNvPr id="34" name="Picture 33">
            <a:extLst>
              <a:ext uri="{FF2B5EF4-FFF2-40B4-BE49-F238E27FC236}">
                <a16:creationId xmlns:a16="http://schemas.microsoft.com/office/drawing/2014/main" id="{9C0BA550-52CC-0042-B5D0-2632CE5113CA}"/>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7684956" y="3276640"/>
            <a:ext cx="643334" cy="166255"/>
          </a:xfrm>
          <a:prstGeom prst="rect">
            <a:avLst/>
          </a:prstGeom>
        </p:spPr>
      </p:pic>
      <p:pic>
        <p:nvPicPr>
          <p:cNvPr id="35" name="Picture 34">
            <a:extLst>
              <a:ext uri="{FF2B5EF4-FFF2-40B4-BE49-F238E27FC236}">
                <a16:creationId xmlns:a16="http://schemas.microsoft.com/office/drawing/2014/main" id="{BB4D6916-19E6-4043-ADC5-91E21BB1C335}"/>
              </a:ext>
            </a:extLst>
          </p:cNvPr>
          <p:cNvPicPr>
            <a:picLocks noChangeAspect="1"/>
          </p:cNvPicPr>
          <p:nvPr/>
        </p:nvPicPr>
        <p:blipFill>
          <a:blip r:embed="rId11" cstate="screen">
            <a:extLst>
              <a:ext uri="{28A0092B-C50C-407E-A947-70E740481C1C}">
                <a14:useLocalDpi xmlns:a14="http://schemas.microsoft.com/office/drawing/2010/main"/>
              </a:ext>
            </a:extLst>
          </a:blip>
          <a:srcRect/>
          <a:stretch/>
        </p:blipFill>
        <p:spPr>
          <a:xfrm>
            <a:off x="7661752" y="3801724"/>
            <a:ext cx="689743" cy="207818"/>
          </a:xfrm>
          <a:prstGeom prst="rect">
            <a:avLst/>
          </a:prstGeom>
        </p:spPr>
      </p:pic>
      <p:sp>
        <p:nvSpPr>
          <p:cNvPr id="59" name="TextBox 58">
            <a:extLst>
              <a:ext uri="{FF2B5EF4-FFF2-40B4-BE49-F238E27FC236}">
                <a16:creationId xmlns:a16="http://schemas.microsoft.com/office/drawing/2014/main" id="{15D2354D-B8FE-1342-9055-6ED11C9418BB}"/>
              </a:ext>
            </a:extLst>
          </p:cNvPr>
          <p:cNvSpPr txBox="1"/>
          <p:nvPr/>
        </p:nvSpPr>
        <p:spPr>
          <a:xfrm>
            <a:off x="7700289" y="1569357"/>
            <a:ext cx="612668" cy="20005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all" spc="100" normalizeH="0" baseline="0" noProof="0" dirty="0">
                <a:ln>
                  <a:noFill/>
                </a:ln>
                <a:solidFill>
                  <a:srgbClr val="00B74F"/>
                </a:solidFill>
                <a:effectLst/>
                <a:uLnTx/>
                <a:uFillTx/>
                <a:latin typeface="IBM Plex Sans Light" panose="020B0403050203000203" pitchFamily="34" charset="0"/>
                <a:ea typeface="+mn-ea"/>
                <a:cs typeface="+mn-cs"/>
              </a:rPr>
              <a:t>Consulting</a:t>
            </a:r>
          </a:p>
        </p:txBody>
      </p:sp>
      <p:pic>
        <p:nvPicPr>
          <p:cNvPr id="5" name="Picture 22" descr="A picture containing graphical user interface&#10;&#10;Description automatically generated">
            <a:extLst>
              <a:ext uri="{FF2B5EF4-FFF2-40B4-BE49-F238E27FC236}">
                <a16:creationId xmlns:a16="http://schemas.microsoft.com/office/drawing/2014/main" id="{71A6ECCF-3A42-F74C-83F6-68F0B168105E}"/>
              </a:ext>
            </a:extLst>
          </p:cNvPr>
          <p:cNvPicPr>
            <a:picLocks noChangeAspect="1"/>
          </p:cNvPicPr>
          <p:nvPr/>
        </p:nvPicPr>
        <p:blipFill>
          <a:blip r:embed="rId12"/>
          <a:stretch>
            <a:fillRect/>
          </a:stretch>
        </p:blipFill>
        <p:spPr>
          <a:xfrm>
            <a:off x="8760498" y="3018304"/>
            <a:ext cx="710679" cy="719127"/>
          </a:xfrm>
          <a:prstGeom prst="rect">
            <a:avLst/>
          </a:prstGeom>
        </p:spPr>
      </p:pic>
      <p:pic>
        <p:nvPicPr>
          <p:cNvPr id="10" name="Picture 9">
            <a:extLst>
              <a:ext uri="{FF2B5EF4-FFF2-40B4-BE49-F238E27FC236}">
                <a16:creationId xmlns:a16="http://schemas.microsoft.com/office/drawing/2014/main" id="{BCB1A78A-4727-194E-B8FB-0431435D0159}"/>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852329" y="2136029"/>
            <a:ext cx="527017" cy="274577"/>
          </a:xfrm>
          <a:prstGeom prst="rect">
            <a:avLst/>
          </a:prstGeom>
        </p:spPr>
      </p:pic>
      <p:pic>
        <p:nvPicPr>
          <p:cNvPr id="16" name="Picture 15">
            <a:extLst>
              <a:ext uri="{FF2B5EF4-FFF2-40B4-BE49-F238E27FC236}">
                <a16:creationId xmlns:a16="http://schemas.microsoft.com/office/drawing/2014/main" id="{980C7A95-AED0-6445-AF69-68F502C6242B}"/>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944786" y="2678354"/>
            <a:ext cx="342103" cy="327404"/>
          </a:xfrm>
          <a:prstGeom prst="rect">
            <a:avLst/>
          </a:prstGeom>
        </p:spPr>
      </p:pic>
      <p:pic>
        <p:nvPicPr>
          <p:cNvPr id="36" name="Picture 35">
            <a:extLst>
              <a:ext uri="{FF2B5EF4-FFF2-40B4-BE49-F238E27FC236}">
                <a16:creationId xmlns:a16="http://schemas.microsoft.com/office/drawing/2014/main" id="{1CEAD897-0B4F-AD48-B445-43ED2E61EE09}"/>
              </a:ext>
            </a:extLst>
          </p:cNvPr>
          <p:cNvPicPr>
            <a:picLocks noChangeAspect="1"/>
          </p:cNvPicPr>
          <p:nvPr/>
        </p:nvPicPr>
        <p:blipFill>
          <a:blip r:embed="rId15" cstate="screen">
            <a:extLst>
              <a:ext uri="{28A0092B-C50C-407E-A947-70E740481C1C}">
                <a14:useLocalDpi xmlns:a14="http://schemas.microsoft.com/office/drawing/2010/main"/>
              </a:ext>
            </a:extLst>
          </a:blip>
          <a:srcRect/>
          <a:stretch/>
        </p:blipFill>
        <p:spPr>
          <a:xfrm>
            <a:off x="8960768" y="3784109"/>
            <a:ext cx="310139" cy="248889"/>
          </a:xfrm>
          <a:prstGeom prst="rect">
            <a:avLst/>
          </a:prstGeom>
        </p:spPr>
      </p:pic>
      <p:pic>
        <p:nvPicPr>
          <p:cNvPr id="37" name="Picture 36">
            <a:extLst>
              <a:ext uri="{FF2B5EF4-FFF2-40B4-BE49-F238E27FC236}">
                <a16:creationId xmlns:a16="http://schemas.microsoft.com/office/drawing/2014/main" id="{6663D233-9DE9-F347-BD0B-7FD2BA493BF4}"/>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8747728" y="4301201"/>
            <a:ext cx="736218" cy="247480"/>
          </a:xfrm>
          <a:prstGeom prst="rect">
            <a:avLst/>
          </a:prstGeom>
        </p:spPr>
      </p:pic>
      <p:sp>
        <p:nvSpPr>
          <p:cNvPr id="60" name="TextBox 59">
            <a:extLst>
              <a:ext uri="{FF2B5EF4-FFF2-40B4-BE49-F238E27FC236}">
                <a16:creationId xmlns:a16="http://schemas.microsoft.com/office/drawing/2014/main" id="{33A22F96-466B-E847-A38D-55CAFFB16FA9}"/>
              </a:ext>
            </a:extLst>
          </p:cNvPr>
          <p:cNvSpPr txBox="1"/>
          <p:nvPr/>
        </p:nvSpPr>
        <p:spPr>
          <a:xfrm>
            <a:off x="8680462" y="1569357"/>
            <a:ext cx="870751" cy="200055"/>
          </a:xfrm>
          <a:prstGeom prst="rect">
            <a:avLst/>
          </a:prstGeom>
          <a:noFill/>
        </p:spPr>
        <p:txBody>
          <a:bodyPr wrap="non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all" spc="100" normalizeH="0" baseline="0" noProof="0" dirty="0">
                <a:ln>
                  <a:noFill/>
                </a:ln>
                <a:solidFill>
                  <a:srgbClr val="00B74F"/>
                </a:solidFill>
                <a:effectLst/>
                <a:uLnTx/>
                <a:uFillTx/>
                <a:latin typeface="IBM Plex Sans Light" panose="020B0403050203000203" pitchFamily="34" charset="0"/>
                <a:ea typeface="+mn-ea"/>
                <a:cs typeface="+mn-cs"/>
              </a:rPr>
              <a:t>Retail</a:t>
            </a:r>
          </a:p>
        </p:txBody>
      </p:sp>
      <p:pic>
        <p:nvPicPr>
          <p:cNvPr id="38" name="Picture 37">
            <a:extLst>
              <a:ext uri="{FF2B5EF4-FFF2-40B4-BE49-F238E27FC236}">
                <a16:creationId xmlns:a16="http://schemas.microsoft.com/office/drawing/2014/main" id="{78672EF4-6B1C-E84F-B9CA-FFC95F8C9526}"/>
              </a:ext>
            </a:extLst>
          </p:cNvPr>
          <p:cNvPicPr>
            <a:picLocks noChangeAspect="1"/>
          </p:cNvPicPr>
          <p:nvPr/>
        </p:nvPicPr>
        <p:blipFill>
          <a:blip r:embed="rId17" cstate="screen">
            <a:extLst>
              <a:ext uri="{28A0092B-C50C-407E-A947-70E740481C1C}">
                <a14:useLocalDpi xmlns:a14="http://schemas.microsoft.com/office/drawing/2010/main"/>
              </a:ext>
            </a:extLst>
          </a:blip>
          <a:srcRect/>
          <a:stretch/>
        </p:blipFill>
        <p:spPr>
          <a:xfrm>
            <a:off x="9975420" y="3182230"/>
            <a:ext cx="526885" cy="355075"/>
          </a:xfrm>
          <a:prstGeom prst="rect">
            <a:avLst/>
          </a:prstGeom>
        </p:spPr>
      </p:pic>
      <p:pic>
        <p:nvPicPr>
          <p:cNvPr id="39" name="Picture 38">
            <a:extLst>
              <a:ext uri="{FF2B5EF4-FFF2-40B4-BE49-F238E27FC236}">
                <a16:creationId xmlns:a16="http://schemas.microsoft.com/office/drawing/2014/main" id="{48AF804A-1335-2942-9522-FB3F86D51D47}"/>
              </a:ext>
            </a:extLst>
          </p:cNvPr>
          <p:cNvPicPr>
            <a:picLocks noChangeAspect="1"/>
          </p:cNvPicPr>
          <p:nvPr/>
        </p:nvPicPr>
        <p:blipFill>
          <a:blip r:embed="rId18" cstate="screen">
            <a:extLst>
              <a:ext uri="{28A0092B-C50C-407E-A947-70E740481C1C}">
                <a14:useLocalDpi xmlns:a14="http://schemas.microsoft.com/office/drawing/2010/main"/>
              </a:ext>
            </a:extLst>
          </a:blip>
          <a:srcRect/>
          <a:stretch/>
        </p:blipFill>
        <p:spPr>
          <a:xfrm>
            <a:off x="9883841" y="2674047"/>
            <a:ext cx="710043" cy="299614"/>
          </a:xfrm>
          <a:prstGeom prst="rect">
            <a:avLst/>
          </a:prstGeom>
        </p:spPr>
      </p:pic>
      <p:pic>
        <p:nvPicPr>
          <p:cNvPr id="40" name="Picture 39">
            <a:extLst>
              <a:ext uri="{FF2B5EF4-FFF2-40B4-BE49-F238E27FC236}">
                <a16:creationId xmlns:a16="http://schemas.microsoft.com/office/drawing/2014/main" id="{E0FCD8B8-D3B1-A84D-AC8D-661E7D5D7E05}"/>
              </a:ext>
            </a:extLst>
          </p:cNvPr>
          <p:cNvPicPr>
            <a:picLocks noChangeAspect="1"/>
          </p:cNvPicPr>
          <p:nvPr/>
        </p:nvPicPr>
        <p:blipFill>
          <a:blip r:embed="rId19" cstate="screen">
            <a:extLst>
              <a:ext uri="{28A0092B-C50C-407E-A947-70E740481C1C}">
                <a14:useLocalDpi xmlns:a14="http://schemas.microsoft.com/office/drawing/2010/main"/>
              </a:ext>
            </a:extLst>
          </a:blip>
          <a:srcRect/>
          <a:stretch/>
        </p:blipFill>
        <p:spPr>
          <a:xfrm>
            <a:off x="10035843" y="2061580"/>
            <a:ext cx="406038" cy="406038"/>
          </a:xfrm>
          <a:prstGeom prst="rect">
            <a:avLst/>
          </a:prstGeom>
        </p:spPr>
      </p:pic>
      <p:pic>
        <p:nvPicPr>
          <p:cNvPr id="41" name="Picture 40">
            <a:extLst>
              <a:ext uri="{FF2B5EF4-FFF2-40B4-BE49-F238E27FC236}">
                <a16:creationId xmlns:a16="http://schemas.microsoft.com/office/drawing/2014/main" id="{8F7BC832-7A07-3649-9BDE-A7CFB2D1AA04}"/>
              </a:ext>
            </a:extLst>
          </p:cNvPr>
          <p:cNvPicPr>
            <a:picLocks noChangeAspect="1"/>
          </p:cNvPicPr>
          <p:nvPr/>
        </p:nvPicPr>
        <p:blipFill>
          <a:blip r:embed="rId20" cstate="screen">
            <a:extLst>
              <a:ext uri="{28A0092B-C50C-407E-A947-70E740481C1C}">
                <a14:useLocalDpi xmlns:a14="http://schemas.microsoft.com/office/drawing/2010/main"/>
              </a:ext>
            </a:extLst>
          </a:blip>
          <a:srcRect/>
          <a:stretch/>
        </p:blipFill>
        <p:spPr>
          <a:xfrm>
            <a:off x="10014862" y="3734133"/>
            <a:ext cx="448000" cy="343001"/>
          </a:xfrm>
          <a:prstGeom prst="rect">
            <a:avLst/>
          </a:prstGeom>
        </p:spPr>
      </p:pic>
      <p:pic>
        <p:nvPicPr>
          <p:cNvPr id="42" name="Picture 41">
            <a:extLst>
              <a:ext uri="{FF2B5EF4-FFF2-40B4-BE49-F238E27FC236}">
                <a16:creationId xmlns:a16="http://schemas.microsoft.com/office/drawing/2014/main" id="{72A8F48E-26C4-1343-883B-75A453378336}"/>
              </a:ext>
            </a:extLst>
          </p:cNvPr>
          <p:cNvPicPr>
            <a:picLocks noChangeAspect="1"/>
          </p:cNvPicPr>
          <p:nvPr/>
        </p:nvPicPr>
        <p:blipFill>
          <a:blip r:embed="rId21" cstate="screen">
            <a:extLst>
              <a:ext uri="{28A0092B-C50C-407E-A947-70E740481C1C}">
                <a14:useLocalDpi xmlns:a14="http://schemas.microsoft.com/office/drawing/2010/main"/>
              </a:ext>
            </a:extLst>
          </a:blip>
          <a:srcRect/>
          <a:stretch/>
        </p:blipFill>
        <p:spPr>
          <a:xfrm>
            <a:off x="9923910" y="4300497"/>
            <a:ext cx="629904" cy="248889"/>
          </a:xfrm>
          <a:prstGeom prst="rect">
            <a:avLst/>
          </a:prstGeom>
        </p:spPr>
      </p:pic>
      <p:sp>
        <p:nvSpPr>
          <p:cNvPr id="61" name="TextBox 60">
            <a:extLst>
              <a:ext uri="{FF2B5EF4-FFF2-40B4-BE49-F238E27FC236}">
                <a16:creationId xmlns:a16="http://schemas.microsoft.com/office/drawing/2014/main" id="{6414EC36-D990-C149-BD13-F9EE9361DFAD}"/>
              </a:ext>
            </a:extLst>
          </p:cNvPr>
          <p:cNvSpPr txBox="1"/>
          <p:nvPr/>
        </p:nvSpPr>
        <p:spPr>
          <a:xfrm>
            <a:off x="9946154" y="1569357"/>
            <a:ext cx="585417" cy="20005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all" spc="100" normalizeH="0" baseline="0" noProof="0" dirty="0">
                <a:ln>
                  <a:noFill/>
                </a:ln>
                <a:solidFill>
                  <a:srgbClr val="00B74F"/>
                </a:solidFill>
                <a:effectLst/>
                <a:uLnTx/>
                <a:uFillTx/>
                <a:latin typeface="IBM Plex Sans Light" panose="020B0403050203000203" pitchFamily="34" charset="0"/>
                <a:ea typeface="+mn-ea"/>
                <a:cs typeface="+mn-cs"/>
              </a:rPr>
              <a:t>Education</a:t>
            </a:r>
          </a:p>
        </p:txBody>
      </p:sp>
      <p:pic>
        <p:nvPicPr>
          <p:cNvPr id="6" name="Picture 5">
            <a:extLst>
              <a:ext uri="{FF2B5EF4-FFF2-40B4-BE49-F238E27FC236}">
                <a16:creationId xmlns:a16="http://schemas.microsoft.com/office/drawing/2014/main" id="{64471190-EA34-4043-B749-903C6F89B6AE}"/>
              </a:ext>
            </a:extLst>
          </p:cNvPr>
          <p:cNvPicPr>
            <a:picLocks noChangeAspect="1"/>
          </p:cNvPicPr>
          <p:nvPr/>
        </p:nvPicPr>
        <p:blipFill>
          <a:blip r:embed="rId22" cstate="screen">
            <a:extLst>
              <a:ext uri="{28A0092B-C50C-407E-A947-70E740481C1C}">
                <a14:useLocalDpi xmlns:a14="http://schemas.microsoft.com/office/drawing/2010/main"/>
              </a:ext>
            </a:extLst>
          </a:blip>
          <a:srcRect/>
          <a:stretch/>
        </p:blipFill>
        <p:spPr>
          <a:xfrm>
            <a:off x="11291632" y="2610715"/>
            <a:ext cx="344581" cy="344581"/>
          </a:xfrm>
          <a:prstGeom prst="rect">
            <a:avLst/>
          </a:prstGeom>
        </p:spPr>
      </p:pic>
      <p:pic>
        <p:nvPicPr>
          <p:cNvPr id="7" name="Picture 6">
            <a:extLst>
              <a:ext uri="{FF2B5EF4-FFF2-40B4-BE49-F238E27FC236}">
                <a16:creationId xmlns:a16="http://schemas.microsoft.com/office/drawing/2014/main" id="{840C6F76-7FC9-1248-94A3-180B3CD783D0}"/>
              </a:ext>
            </a:extLst>
          </p:cNvPr>
          <p:cNvPicPr>
            <a:picLocks noChangeAspect="1"/>
          </p:cNvPicPr>
          <p:nvPr/>
        </p:nvPicPr>
        <p:blipFill>
          <a:blip r:embed="rId23" cstate="screen">
            <a:extLst>
              <a:ext uri="{28A0092B-C50C-407E-A947-70E740481C1C}">
                <a14:useLocalDpi xmlns:a14="http://schemas.microsoft.com/office/drawing/2010/main"/>
              </a:ext>
            </a:extLst>
          </a:blip>
          <a:srcRect/>
          <a:stretch/>
        </p:blipFill>
        <p:spPr>
          <a:xfrm>
            <a:off x="11286343" y="3175280"/>
            <a:ext cx="355159" cy="311476"/>
          </a:xfrm>
          <a:prstGeom prst="rect">
            <a:avLst/>
          </a:prstGeom>
        </p:spPr>
      </p:pic>
      <p:pic>
        <p:nvPicPr>
          <p:cNvPr id="8" name="Picture 7">
            <a:extLst>
              <a:ext uri="{FF2B5EF4-FFF2-40B4-BE49-F238E27FC236}">
                <a16:creationId xmlns:a16="http://schemas.microsoft.com/office/drawing/2014/main" id="{9A4A2B42-D9CE-E945-A6A4-B0D32B9006B9}"/>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11299803" y="2100041"/>
            <a:ext cx="328238" cy="271617"/>
          </a:xfrm>
          <a:prstGeom prst="rect">
            <a:avLst/>
          </a:prstGeom>
        </p:spPr>
      </p:pic>
      <p:pic>
        <p:nvPicPr>
          <p:cNvPr id="43" name="Picture 42">
            <a:extLst>
              <a:ext uri="{FF2B5EF4-FFF2-40B4-BE49-F238E27FC236}">
                <a16:creationId xmlns:a16="http://schemas.microsoft.com/office/drawing/2014/main" id="{ABF278A6-C07E-0D43-A4E7-1DDE2F846AE0}"/>
              </a:ext>
            </a:extLst>
          </p:cNvPr>
          <p:cNvPicPr>
            <a:picLocks noChangeAspect="1"/>
          </p:cNvPicPr>
          <p:nvPr/>
        </p:nvPicPr>
        <p:blipFill>
          <a:blip r:embed="rId25" cstate="screen">
            <a:extLst>
              <a:ext uri="{28A0092B-C50C-407E-A947-70E740481C1C}">
                <a14:useLocalDpi xmlns:a14="http://schemas.microsoft.com/office/drawing/2010/main"/>
              </a:ext>
            </a:extLst>
          </a:blip>
          <a:srcRect/>
          <a:stretch/>
        </p:blipFill>
        <p:spPr>
          <a:xfrm>
            <a:off x="11321005" y="4283942"/>
            <a:ext cx="285834" cy="294350"/>
          </a:xfrm>
          <a:prstGeom prst="rect">
            <a:avLst/>
          </a:prstGeom>
        </p:spPr>
      </p:pic>
      <p:pic>
        <p:nvPicPr>
          <p:cNvPr id="47" name="Picture 2" descr="City of Boca Raton | Palm Beach Tech Association">
            <a:extLst>
              <a:ext uri="{FF2B5EF4-FFF2-40B4-BE49-F238E27FC236}">
                <a16:creationId xmlns:a16="http://schemas.microsoft.com/office/drawing/2014/main" id="{35F3CCD0-BCD5-8E4C-8A74-8F7C9B3A1DB0}"/>
              </a:ext>
            </a:extLst>
          </p:cNvPr>
          <p:cNvPicPr>
            <a:picLocks noChangeAspect="1" noChangeArrowheads="1"/>
          </p:cNvPicPr>
          <p:nvPr/>
        </p:nvPicPr>
        <p:blipFill rotWithShape="1">
          <a:blip r:embed="rId26" cstate="screen">
            <a:extLst>
              <a:ext uri="{28A0092B-C50C-407E-A947-70E740481C1C}">
                <a14:useLocalDpi xmlns:a14="http://schemas.microsoft.com/office/drawing/2010/main"/>
              </a:ext>
            </a:extLst>
          </a:blip>
          <a:srcRect/>
          <a:stretch/>
        </p:blipFill>
        <p:spPr bwMode="auto">
          <a:xfrm>
            <a:off x="11130926" y="3776931"/>
            <a:ext cx="665992" cy="19990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2CF806A7-508A-6D43-BC5E-A476CDC75790}"/>
              </a:ext>
            </a:extLst>
          </p:cNvPr>
          <p:cNvSpPr txBox="1"/>
          <p:nvPr/>
        </p:nvSpPr>
        <p:spPr>
          <a:xfrm>
            <a:off x="11124727" y="1569357"/>
            <a:ext cx="678391" cy="20005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all" spc="100" normalizeH="0" baseline="0" noProof="0" dirty="0">
                <a:ln>
                  <a:noFill/>
                </a:ln>
                <a:solidFill>
                  <a:srgbClr val="00B74F"/>
                </a:solidFill>
                <a:effectLst/>
                <a:uLnTx/>
                <a:uFillTx/>
                <a:latin typeface="IBM Plex Sans Light" panose="020B0403050203000203" pitchFamily="34" charset="0"/>
                <a:ea typeface="+mn-ea"/>
                <a:cs typeface="+mn-cs"/>
              </a:rPr>
              <a:t>Government</a:t>
            </a:r>
          </a:p>
        </p:txBody>
      </p:sp>
      <p:pic>
        <p:nvPicPr>
          <p:cNvPr id="13" name="Picture 12">
            <a:extLst>
              <a:ext uri="{FF2B5EF4-FFF2-40B4-BE49-F238E27FC236}">
                <a16:creationId xmlns:a16="http://schemas.microsoft.com/office/drawing/2014/main" id="{7248901B-D40A-6B46-BC55-84B983ABD77F}"/>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608463" y="3275001"/>
            <a:ext cx="506356" cy="150652"/>
          </a:xfrm>
          <a:prstGeom prst="rect">
            <a:avLst/>
          </a:prstGeom>
        </p:spPr>
      </p:pic>
      <p:pic>
        <p:nvPicPr>
          <p:cNvPr id="14" name="Picture 13">
            <a:extLst>
              <a:ext uri="{FF2B5EF4-FFF2-40B4-BE49-F238E27FC236}">
                <a16:creationId xmlns:a16="http://schemas.microsoft.com/office/drawing/2014/main" id="{11759C6D-1B9B-AB43-9E12-FF20301BE5C1}"/>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490494" y="2196527"/>
            <a:ext cx="742294" cy="75466"/>
          </a:xfrm>
          <a:prstGeom prst="rect">
            <a:avLst/>
          </a:prstGeom>
        </p:spPr>
      </p:pic>
      <p:pic>
        <p:nvPicPr>
          <p:cNvPr id="15" name="Picture 14">
            <a:extLst>
              <a:ext uri="{FF2B5EF4-FFF2-40B4-BE49-F238E27FC236}">
                <a16:creationId xmlns:a16="http://schemas.microsoft.com/office/drawing/2014/main" id="{05A8D154-AD47-4940-BA0C-9691BC6C6087}"/>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597387" y="4335508"/>
            <a:ext cx="528508" cy="118190"/>
          </a:xfrm>
          <a:prstGeom prst="rect">
            <a:avLst/>
          </a:prstGeom>
        </p:spPr>
      </p:pic>
      <p:pic>
        <p:nvPicPr>
          <p:cNvPr id="18" name="Picture 17">
            <a:extLst>
              <a:ext uri="{FF2B5EF4-FFF2-40B4-BE49-F238E27FC236}">
                <a16:creationId xmlns:a16="http://schemas.microsoft.com/office/drawing/2014/main" id="{C355C7A1-1313-C24E-8F05-C1398D883663}"/>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566805" y="3791886"/>
            <a:ext cx="589672" cy="195575"/>
          </a:xfrm>
          <a:prstGeom prst="rect">
            <a:avLst/>
          </a:prstGeom>
        </p:spPr>
      </p:pic>
      <p:sp>
        <p:nvSpPr>
          <p:cNvPr id="54" name="TextBox 53">
            <a:extLst>
              <a:ext uri="{FF2B5EF4-FFF2-40B4-BE49-F238E27FC236}">
                <a16:creationId xmlns:a16="http://schemas.microsoft.com/office/drawing/2014/main" id="{A458F151-D96E-EB42-9CE4-01B7AFAC8B4C}"/>
              </a:ext>
            </a:extLst>
          </p:cNvPr>
          <p:cNvSpPr txBox="1"/>
          <p:nvPr/>
        </p:nvSpPr>
        <p:spPr>
          <a:xfrm>
            <a:off x="606604" y="1569357"/>
            <a:ext cx="510075" cy="20005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all" spc="100" normalizeH="0" baseline="0" noProof="0" dirty="0">
                <a:ln>
                  <a:noFill/>
                </a:ln>
                <a:solidFill>
                  <a:srgbClr val="00B74F"/>
                </a:solidFill>
                <a:effectLst/>
                <a:uLnTx/>
                <a:uFillTx/>
                <a:latin typeface="IBM Plex Sans Light" panose="020B0403050203000203" pitchFamily="34" charset="0"/>
                <a:ea typeface="+mn-ea"/>
                <a:cs typeface="+mn-cs"/>
              </a:rPr>
              <a:t>Banking</a:t>
            </a:r>
          </a:p>
        </p:txBody>
      </p:sp>
      <p:pic>
        <p:nvPicPr>
          <p:cNvPr id="64" name="Picture 12" descr="Citigroup - Wikipedia">
            <a:extLst>
              <a:ext uri="{FF2B5EF4-FFF2-40B4-BE49-F238E27FC236}">
                <a16:creationId xmlns:a16="http://schemas.microsoft.com/office/drawing/2014/main" id="{92322EFA-451D-1343-85AE-921B9D49CDE2}"/>
              </a:ext>
            </a:extLst>
          </p:cNvPr>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704296" y="2630472"/>
            <a:ext cx="314691" cy="20528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Northwell, Allscripts to jointly develop next-gen electronic ...">
            <a:extLst>
              <a:ext uri="{FF2B5EF4-FFF2-40B4-BE49-F238E27FC236}">
                <a16:creationId xmlns:a16="http://schemas.microsoft.com/office/drawing/2014/main" id="{35D27ECA-0D7F-314D-B28F-EB41B4DDE29D}"/>
              </a:ext>
            </a:extLst>
          </p:cNvPr>
          <p:cNvPicPr>
            <a:picLocks noChangeAspect="1" noChangeArrowheads="1"/>
          </p:cNvPicPr>
          <p:nvPr/>
        </p:nvPicPr>
        <p:blipFill>
          <a:blip r:embed="rId3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168497" y="2186113"/>
            <a:ext cx="723431" cy="15697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5D9ADE22-B0FA-4E4D-A52A-5F2733631973}"/>
              </a:ext>
            </a:extLst>
          </p:cNvPr>
          <p:cNvPicPr>
            <a:picLocks noChangeAspect="1"/>
          </p:cNvPicPr>
          <p:nvPr/>
        </p:nvPicPr>
        <p:blipFill>
          <a:blip r:embed="rId33" cstate="screen">
            <a:extLst>
              <a:ext uri="{28A0092B-C50C-407E-A947-70E740481C1C}">
                <a14:useLocalDpi xmlns:a14="http://schemas.microsoft.com/office/drawing/2010/main"/>
              </a:ext>
            </a:extLst>
          </a:blip>
          <a:srcRect/>
          <a:stretch/>
        </p:blipFill>
        <p:spPr>
          <a:xfrm>
            <a:off x="5229752" y="3318204"/>
            <a:ext cx="600920" cy="83127"/>
          </a:xfrm>
          <a:prstGeom prst="rect">
            <a:avLst/>
          </a:prstGeom>
        </p:spPr>
      </p:pic>
      <p:pic>
        <p:nvPicPr>
          <p:cNvPr id="28" name="Picture 27">
            <a:extLst>
              <a:ext uri="{FF2B5EF4-FFF2-40B4-BE49-F238E27FC236}">
                <a16:creationId xmlns:a16="http://schemas.microsoft.com/office/drawing/2014/main" id="{313E431E-434B-5C41-B789-99A5FBBB77C2}"/>
              </a:ext>
            </a:extLst>
          </p:cNvPr>
          <p:cNvPicPr>
            <a:picLocks noChangeAspect="1"/>
          </p:cNvPicPr>
          <p:nvPr/>
        </p:nvPicPr>
        <p:blipFill>
          <a:blip r:embed="rId34" cstate="screen">
            <a:extLst>
              <a:ext uri="{28A0092B-C50C-407E-A947-70E740481C1C}">
                <a14:useLocalDpi xmlns:a14="http://schemas.microsoft.com/office/drawing/2010/main"/>
              </a:ext>
            </a:extLst>
          </a:blip>
          <a:srcRect/>
          <a:stretch/>
        </p:blipFill>
        <p:spPr>
          <a:xfrm>
            <a:off x="5238443" y="3840200"/>
            <a:ext cx="583538" cy="130866"/>
          </a:xfrm>
          <a:prstGeom prst="rect">
            <a:avLst/>
          </a:prstGeom>
        </p:spPr>
      </p:pic>
      <p:pic>
        <p:nvPicPr>
          <p:cNvPr id="29" name="Picture 28">
            <a:extLst>
              <a:ext uri="{FF2B5EF4-FFF2-40B4-BE49-F238E27FC236}">
                <a16:creationId xmlns:a16="http://schemas.microsoft.com/office/drawing/2014/main" id="{6E5DAA26-1821-0941-9973-F6D3076A6F98}"/>
              </a:ext>
            </a:extLst>
          </p:cNvPr>
          <p:cNvPicPr>
            <a:picLocks noChangeAspect="1"/>
          </p:cNvPicPr>
          <p:nvPr/>
        </p:nvPicPr>
        <p:blipFill>
          <a:blip r:embed="rId35" cstate="screen">
            <a:extLst>
              <a:ext uri="{28A0092B-C50C-407E-A947-70E740481C1C}">
                <a14:useLocalDpi xmlns:a14="http://schemas.microsoft.com/office/drawing/2010/main"/>
              </a:ext>
            </a:extLst>
          </a:blip>
          <a:srcRect/>
          <a:stretch/>
        </p:blipFill>
        <p:spPr>
          <a:xfrm>
            <a:off x="5286655" y="4325520"/>
            <a:ext cx="487114" cy="198842"/>
          </a:xfrm>
          <a:prstGeom prst="rect">
            <a:avLst/>
          </a:prstGeom>
        </p:spPr>
      </p:pic>
      <p:sp>
        <p:nvSpPr>
          <p:cNvPr id="57" name="TextBox 56">
            <a:extLst>
              <a:ext uri="{FF2B5EF4-FFF2-40B4-BE49-F238E27FC236}">
                <a16:creationId xmlns:a16="http://schemas.microsoft.com/office/drawing/2014/main" id="{2DA044D5-B0DF-1B4D-84C3-BD87DAA0A4C7}"/>
              </a:ext>
            </a:extLst>
          </p:cNvPr>
          <p:cNvSpPr txBox="1"/>
          <p:nvPr/>
        </p:nvSpPr>
        <p:spPr>
          <a:xfrm>
            <a:off x="5219070" y="1569357"/>
            <a:ext cx="622285" cy="20005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all" spc="100" normalizeH="0" baseline="0" noProof="0" dirty="0">
                <a:ln>
                  <a:noFill/>
                </a:ln>
                <a:solidFill>
                  <a:srgbClr val="00B74F"/>
                </a:solidFill>
                <a:effectLst/>
                <a:uLnTx/>
                <a:uFillTx/>
                <a:latin typeface="IBM Plex Sans Light" panose="020B0403050203000203" pitchFamily="34" charset="0"/>
                <a:ea typeface="+mn-ea"/>
                <a:cs typeface="+mn-cs"/>
              </a:rPr>
              <a:t>Healthcare</a:t>
            </a:r>
          </a:p>
        </p:txBody>
      </p:sp>
      <p:pic>
        <p:nvPicPr>
          <p:cNvPr id="70" name="Picture 20">
            <a:extLst>
              <a:ext uri="{FF2B5EF4-FFF2-40B4-BE49-F238E27FC236}">
                <a16:creationId xmlns:a16="http://schemas.microsoft.com/office/drawing/2014/main" id="{1098EFA5-29AD-934B-8189-4BBA777A3E2A}"/>
              </a:ext>
            </a:extLst>
          </p:cNvPr>
          <p:cNvPicPr>
            <a:picLocks noChangeAspect="1"/>
          </p:cNvPicPr>
          <p:nvPr/>
        </p:nvPicPr>
        <p:blipFill>
          <a:blip r:embed="rId36"/>
          <a:stretch>
            <a:fillRect/>
          </a:stretch>
        </p:blipFill>
        <p:spPr>
          <a:xfrm>
            <a:off x="5260652" y="2744016"/>
            <a:ext cx="539121" cy="184171"/>
          </a:xfrm>
          <a:prstGeom prst="rect">
            <a:avLst/>
          </a:prstGeom>
        </p:spPr>
      </p:pic>
      <p:pic>
        <p:nvPicPr>
          <p:cNvPr id="11" name="Picture 10">
            <a:extLst>
              <a:ext uri="{FF2B5EF4-FFF2-40B4-BE49-F238E27FC236}">
                <a16:creationId xmlns:a16="http://schemas.microsoft.com/office/drawing/2014/main" id="{63893B9C-BC28-FD47-A4B7-12DBCC617642}"/>
              </a:ext>
            </a:extLst>
          </p:cNvPr>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2904357" y="3203657"/>
            <a:ext cx="594267" cy="331971"/>
          </a:xfrm>
          <a:prstGeom prst="rect">
            <a:avLst/>
          </a:prstGeom>
        </p:spPr>
      </p:pic>
      <p:pic>
        <p:nvPicPr>
          <p:cNvPr id="19" name="Picture 18">
            <a:extLst>
              <a:ext uri="{FF2B5EF4-FFF2-40B4-BE49-F238E27FC236}">
                <a16:creationId xmlns:a16="http://schemas.microsoft.com/office/drawing/2014/main" id="{CEC882C1-37AE-E34D-895B-F30D71C2EAFC}"/>
              </a:ext>
            </a:extLst>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2975075" y="3821276"/>
            <a:ext cx="452831" cy="188462"/>
          </a:xfrm>
          <a:prstGeom prst="rect">
            <a:avLst/>
          </a:prstGeom>
        </p:spPr>
      </p:pic>
      <p:pic>
        <p:nvPicPr>
          <p:cNvPr id="25" name="Picture 24">
            <a:extLst>
              <a:ext uri="{FF2B5EF4-FFF2-40B4-BE49-F238E27FC236}">
                <a16:creationId xmlns:a16="http://schemas.microsoft.com/office/drawing/2014/main" id="{422839C5-4EDB-0E4D-A0AC-5BDB7804014E}"/>
              </a:ext>
            </a:extLst>
          </p:cNvPr>
          <p:cNvPicPr>
            <a:picLocks noChangeAspect="1"/>
          </p:cNvPicPr>
          <p:nvPr/>
        </p:nvPicPr>
        <p:blipFill>
          <a:blip r:embed="rId39" cstate="screen">
            <a:extLst>
              <a:ext uri="{28A0092B-C50C-407E-A947-70E740481C1C}">
                <a14:useLocalDpi xmlns:a14="http://schemas.microsoft.com/office/drawing/2010/main"/>
              </a:ext>
            </a:extLst>
          </a:blip>
          <a:srcRect/>
          <a:stretch/>
        </p:blipFill>
        <p:spPr>
          <a:xfrm>
            <a:off x="2977490" y="4310372"/>
            <a:ext cx="448000" cy="248889"/>
          </a:xfrm>
          <a:prstGeom prst="rect">
            <a:avLst/>
          </a:prstGeom>
        </p:spPr>
      </p:pic>
      <p:sp>
        <p:nvSpPr>
          <p:cNvPr id="55" name="TextBox 54">
            <a:extLst>
              <a:ext uri="{FF2B5EF4-FFF2-40B4-BE49-F238E27FC236}">
                <a16:creationId xmlns:a16="http://schemas.microsoft.com/office/drawing/2014/main" id="{39B6B11E-8199-8749-A679-FBFF9120D069}"/>
              </a:ext>
            </a:extLst>
          </p:cNvPr>
          <p:cNvSpPr txBox="1"/>
          <p:nvPr/>
        </p:nvSpPr>
        <p:spPr>
          <a:xfrm>
            <a:off x="2878325" y="1569357"/>
            <a:ext cx="646331" cy="20005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all" spc="100" normalizeH="0" baseline="0" noProof="0" dirty="0">
                <a:ln>
                  <a:noFill/>
                </a:ln>
                <a:solidFill>
                  <a:srgbClr val="00B74F"/>
                </a:solidFill>
                <a:effectLst/>
                <a:uLnTx/>
                <a:uFillTx/>
                <a:latin typeface="IBM Plex Sans Light" panose="020B0403050203000203" pitchFamily="34" charset="0"/>
                <a:ea typeface="+mn-ea"/>
                <a:cs typeface="+mn-cs"/>
              </a:rPr>
              <a:t>Technology</a:t>
            </a:r>
          </a:p>
        </p:txBody>
      </p:sp>
      <p:pic>
        <p:nvPicPr>
          <p:cNvPr id="69" name="Graphic 15">
            <a:extLst>
              <a:ext uri="{FF2B5EF4-FFF2-40B4-BE49-F238E27FC236}">
                <a16:creationId xmlns:a16="http://schemas.microsoft.com/office/drawing/2014/main" id="{2658A855-7CAB-4449-A9A7-2997D411A055}"/>
              </a:ext>
            </a:extLst>
          </p:cNvPr>
          <p:cNvPicPr>
            <a:picLocks noChangeAspect="1"/>
          </p:cNvPicPr>
          <p:nvPr/>
        </p:nvPicPr>
        <p:blipFill>
          <a:blip r:embed="rId40" cstate="hq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2805937" y="2736038"/>
            <a:ext cx="791107" cy="152583"/>
          </a:xfrm>
          <a:prstGeom prst="rect">
            <a:avLst/>
          </a:prstGeom>
        </p:spPr>
      </p:pic>
      <p:pic>
        <p:nvPicPr>
          <p:cNvPr id="71" name="Picture 21" descr="Icon&#10;&#10;Description automatically generated">
            <a:extLst>
              <a:ext uri="{FF2B5EF4-FFF2-40B4-BE49-F238E27FC236}">
                <a16:creationId xmlns:a16="http://schemas.microsoft.com/office/drawing/2014/main" id="{832E56F2-26DB-2A48-9365-731447EFB8AB}"/>
              </a:ext>
            </a:extLst>
          </p:cNvPr>
          <p:cNvPicPr>
            <a:picLocks noChangeAspect="1"/>
          </p:cNvPicPr>
          <p:nvPr/>
        </p:nvPicPr>
        <p:blipFill>
          <a:blip r:embed="rId42" cstate="hqprint">
            <a:extLst>
              <a:ext uri="{28A0092B-C50C-407E-A947-70E740481C1C}">
                <a14:useLocalDpi xmlns:a14="http://schemas.microsoft.com/office/drawing/2010/main"/>
              </a:ext>
            </a:extLst>
          </a:blip>
          <a:stretch>
            <a:fillRect/>
          </a:stretch>
        </p:blipFill>
        <p:spPr>
          <a:xfrm>
            <a:off x="2969659" y="2154576"/>
            <a:ext cx="463663" cy="258955"/>
          </a:xfrm>
          <a:prstGeom prst="rect">
            <a:avLst/>
          </a:prstGeom>
        </p:spPr>
      </p:pic>
      <p:pic>
        <p:nvPicPr>
          <p:cNvPr id="26" name="Picture 25">
            <a:extLst>
              <a:ext uri="{FF2B5EF4-FFF2-40B4-BE49-F238E27FC236}">
                <a16:creationId xmlns:a16="http://schemas.microsoft.com/office/drawing/2014/main" id="{AFDD7BB9-9482-E34A-A7E4-E2882867A3BA}"/>
              </a:ext>
            </a:extLst>
          </p:cNvPr>
          <p:cNvPicPr>
            <a:picLocks noChangeAspect="1"/>
          </p:cNvPicPr>
          <p:nvPr/>
        </p:nvPicPr>
        <p:blipFill>
          <a:blip r:embed="rId43" cstate="screen">
            <a:extLst>
              <a:ext uri="{28A0092B-C50C-407E-A947-70E740481C1C}">
                <a14:useLocalDpi xmlns:a14="http://schemas.microsoft.com/office/drawing/2010/main"/>
              </a:ext>
            </a:extLst>
          </a:blip>
          <a:srcRect/>
          <a:stretch/>
        </p:blipFill>
        <p:spPr>
          <a:xfrm>
            <a:off x="1875912" y="3779451"/>
            <a:ext cx="280385" cy="280385"/>
          </a:xfrm>
          <a:prstGeom prst="rect">
            <a:avLst/>
          </a:prstGeom>
        </p:spPr>
      </p:pic>
      <p:sp>
        <p:nvSpPr>
          <p:cNvPr id="65" name="TextBox 64">
            <a:extLst>
              <a:ext uri="{FF2B5EF4-FFF2-40B4-BE49-F238E27FC236}">
                <a16:creationId xmlns:a16="http://schemas.microsoft.com/office/drawing/2014/main" id="{25E81B95-224B-2C45-BA16-7B82079F1862}"/>
              </a:ext>
            </a:extLst>
          </p:cNvPr>
          <p:cNvSpPr txBox="1"/>
          <p:nvPr/>
        </p:nvSpPr>
        <p:spPr>
          <a:xfrm>
            <a:off x="1565500" y="1569357"/>
            <a:ext cx="901208" cy="20005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all" spc="100" normalizeH="0" baseline="0" noProof="0" dirty="0">
                <a:ln>
                  <a:noFill/>
                </a:ln>
                <a:solidFill>
                  <a:srgbClr val="00B74F"/>
                </a:solidFill>
                <a:effectLst/>
                <a:uLnTx/>
                <a:uFillTx/>
                <a:latin typeface="IBM Plex Sans Light" panose="020B0403050203000203" pitchFamily="34" charset="0"/>
                <a:ea typeface="+mn-ea"/>
                <a:cs typeface="+mn-cs"/>
              </a:rPr>
              <a:t>Finance</a:t>
            </a:r>
          </a:p>
        </p:txBody>
      </p:sp>
      <p:pic>
        <p:nvPicPr>
          <p:cNvPr id="66" name="Picture 14" descr="Voya Financial Advisors Launches New Practice Management Tool to ...">
            <a:extLst>
              <a:ext uri="{FF2B5EF4-FFF2-40B4-BE49-F238E27FC236}">
                <a16:creationId xmlns:a16="http://schemas.microsoft.com/office/drawing/2014/main" id="{939213C9-8211-824A-B5EE-982A1DB214C2}"/>
              </a:ext>
            </a:extLst>
          </p:cNvPr>
          <p:cNvPicPr>
            <a:picLocks noChangeAspect="1" noChangeArrowheads="1"/>
          </p:cNvPicPr>
          <p:nvPr/>
        </p:nvPicPr>
        <p:blipFill>
          <a:blip r:embed="rId44" cstate="screen">
            <a:extLst>
              <a:ext uri="{28A0092B-C50C-407E-A947-70E740481C1C}">
                <a14:useLocalDpi xmlns:a14="http://schemas.microsoft.com/office/drawing/2010/main"/>
              </a:ext>
            </a:extLst>
          </a:blip>
          <a:srcRect/>
          <a:stretch>
            <a:fillRect/>
          </a:stretch>
        </p:blipFill>
        <p:spPr bwMode="auto">
          <a:xfrm>
            <a:off x="1636990" y="3210544"/>
            <a:ext cx="758229" cy="33228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8" descr="State Street Logo">
            <a:extLst>
              <a:ext uri="{FF2B5EF4-FFF2-40B4-BE49-F238E27FC236}">
                <a16:creationId xmlns:a16="http://schemas.microsoft.com/office/drawing/2014/main" id="{87C5DF71-0C78-4A42-9B49-BE1A51AB2FB2}"/>
              </a:ext>
            </a:extLst>
          </p:cNvPr>
          <p:cNvPicPr>
            <a:picLocks noChangeAspect="1" noChangeArrowheads="1"/>
          </p:cNvPicPr>
          <p:nvPr/>
        </p:nvPicPr>
        <p:blipFill>
          <a:blip r:embed="rId45" cstate="screen">
            <a:extLst>
              <a:ext uri="{28A0092B-C50C-407E-A947-70E740481C1C}">
                <a14:useLocalDpi xmlns:a14="http://schemas.microsoft.com/office/drawing/2010/main"/>
              </a:ext>
            </a:extLst>
          </a:blip>
          <a:srcRect/>
          <a:stretch>
            <a:fillRect/>
          </a:stretch>
        </p:blipFill>
        <p:spPr bwMode="auto">
          <a:xfrm>
            <a:off x="1649896" y="2124732"/>
            <a:ext cx="732416" cy="26032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2" descr="NASDAQ OMX Appoints Chief Financial Officer / Executive Vice ...">
            <a:extLst>
              <a:ext uri="{FF2B5EF4-FFF2-40B4-BE49-F238E27FC236}">
                <a16:creationId xmlns:a16="http://schemas.microsoft.com/office/drawing/2014/main" id="{30D18126-77F1-3C42-9A10-3A624A113ABE}"/>
              </a:ext>
            </a:extLst>
          </p:cNvPr>
          <p:cNvPicPr>
            <a:picLocks noChangeAspect="1" noChangeArrowheads="1"/>
          </p:cNvPicPr>
          <p:nvPr/>
        </p:nvPicPr>
        <p:blipFill>
          <a:blip r:embed="rId46" cstate="screen">
            <a:extLst>
              <a:ext uri="{28A0092B-C50C-407E-A947-70E740481C1C}">
                <a14:useLocalDpi xmlns:a14="http://schemas.microsoft.com/office/drawing/2010/main"/>
              </a:ext>
            </a:extLst>
          </a:blip>
          <a:srcRect/>
          <a:stretch>
            <a:fillRect/>
          </a:stretch>
        </p:blipFill>
        <p:spPr bwMode="auto">
          <a:xfrm>
            <a:off x="1695877" y="4188577"/>
            <a:ext cx="640455" cy="48034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3" descr="Graphical user interface, text&#10;&#10;Description automatically generated">
            <a:extLst>
              <a:ext uri="{FF2B5EF4-FFF2-40B4-BE49-F238E27FC236}">
                <a16:creationId xmlns:a16="http://schemas.microsoft.com/office/drawing/2014/main" id="{19373D21-7B85-B24F-9CA3-FB8297C5A1A5}"/>
              </a:ext>
            </a:extLst>
          </p:cNvPr>
          <p:cNvPicPr>
            <a:picLocks noChangeAspect="1"/>
          </p:cNvPicPr>
          <p:nvPr/>
        </p:nvPicPr>
        <p:blipFill>
          <a:blip r:embed="rId47" cstate="hqprint">
            <a:extLst>
              <a:ext uri="{28A0092B-C50C-407E-A947-70E740481C1C}">
                <a14:useLocalDpi xmlns:a14="http://schemas.microsoft.com/office/drawing/2010/main"/>
              </a:ext>
            </a:extLst>
          </a:blip>
          <a:stretch>
            <a:fillRect/>
          </a:stretch>
        </p:blipFill>
        <p:spPr>
          <a:xfrm>
            <a:off x="1810398" y="2548687"/>
            <a:ext cx="411413" cy="411277"/>
          </a:xfrm>
          <a:prstGeom prst="rect">
            <a:avLst/>
          </a:prstGeom>
        </p:spPr>
      </p:pic>
      <p:pic>
        <p:nvPicPr>
          <p:cNvPr id="21" name="Picture 20">
            <a:extLst>
              <a:ext uri="{FF2B5EF4-FFF2-40B4-BE49-F238E27FC236}">
                <a16:creationId xmlns:a16="http://schemas.microsoft.com/office/drawing/2014/main" id="{053BC35D-948E-804B-A4C6-15D1848C2AC7}"/>
              </a:ext>
            </a:extLst>
          </p:cNvPr>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4088572" y="2202800"/>
            <a:ext cx="565022" cy="123598"/>
          </a:xfrm>
          <a:prstGeom prst="rect">
            <a:avLst/>
          </a:prstGeom>
        </p:spPr>
      </p:pic>
      <p:pic>
        <p:nvPicPr>
          <p:cNvPr id="23" name="Picture 22">
            <a:extLst>
              <a:ext uri="{FF2B5EF4-FFF2-40B4-BE49-F238E27FC236}">
                <a16:creationId xmlns:a16="http://schemas.microsoft.com/office/drawing/2014/main" id="{152CA3A5-C1BB-4B49-8F40-650E403518B6}"/>
              </a:ext>
            </a:extLst>
          </p:cNvPr>
          <p:cNvPicPr>
            <a:picLocks noChangeAspect="1"/>
          </p:cNvPicPr>
          <p:nvPr/>
        </p:nvPicPr>
        <p:blipFill>
          <a:blip r:embed="rId49" cstate="screen">
            <a:extLst>
              <a:ext uri="{28A0092B-C50C-407E-A947-70E740481C1C}">
                <a14:useLocalDpi xmlns:a14="http://schemas.microsoft.com/office/drawing/2010/main"/>
              </a:ext>
            </a:extLst>
          </a:blip>
          <a:srcRect/>
          <a:stretch/>
        </p:blipFill>
        <p:spPr>
          <a:xfrm>
            <a:off x="4114202" y="2687310"/>
            <a:ext cx="513762" cy="248889"/>
          </a:xfrm>
          <a:prstGeom prst="rect">
            <a:avLst/>
          </a:prstGeom>
        </p:spPr>
      </p:pic>
      <p:pic>
        <p:nvPicPr>
          <p:cNvPr id="24" name="Picture 23">
            <a:extLst>
              <a:ext uri="{FF2B5EF4-FFF2-40B4-BE49-F238E27FC236}">
                <a16:creationId xmlns:a16="http://schemas.microsoft.com/office/drawing/2014/main" id="{664AD7EE-618B-8445-B9FE-647FD5E6DA1D}"/>
              </a:ext>
            </a:extLst>
          </p:cNvPr>
          <p:cNvPicPr>
            <a:picLocks noChangeAspect="1"/>
          </p:cNvPicPr>
          <p:nvPr/>
        </p:nvPicPr>
        <p:blipFill>
          <a:blip r:embed="rId50" cstate="screen">
            <a:extLst>
              <a:ext uri="{28A0092B-C50C-407E-A947-70E740481C1C}">
                <a14:useLocalDpi xmlns:a14="http://schemas.microsoft.com/office/drawing/2010/main"/>
              </a:ext>
            </a:extLst>
          </a:blip>
          <a:srcRect/>
          <a:stretch/>
        </p:blipFill>
        <p:spPr>
          <a:xfrm>
            <a:off x="4146782" y="4246181"/>
            <a:ext cx="448603" cy="337200"/>
          </a:xfrm>
          <a:prstGeom prst="rect">
            <a:avLst/>
          </a:prstGeom>
        </p:spPr>
      </p:pic>
      <p:sp>
        <p:nvSpPr>
          <p:cNvPr id="56" name="TextBox 55">
            <a:extLst>
              <a:ext uri="{FF2B5EF4-FFF2-40B4-BE49-F238E27FC236}">
                <a16:creationId xmlns:a16="http://schemas.microsoft.com/office/drawing/2014/main" id="{9D61CF03-9040-2945-A112-5A0CA0BAFF78}"/>
              </a:ext>
            </a:extLst>
          </p:cNvPr>
          <p:cNvSpPr txBox="1"/>
          <p:nvPr/>
        </p:nvSpPr>
        <p:spPr>
          <a:xfrm>
            <a:off x="4075970" y="1569357"/>
            <a:ext cx="590226" cy="20005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all" spc="100" normalizeH="0" baseline="0" noProof="0" dirty="0">
                <a:ln>
                  <a:noFill/>
                </a:ln>
                <a:solidFill>
                  <a:srgbClr val="00B74F"/>
                </a:solidFill>
                <a:effectLst/>
                <a:uLnTx/>
                <a:uFillTx/>
                <a:latin typeface="IBM Plex Sans Light" panose="020B0403050203000203" pitchFamily="34" charset="0"/>
                <a:ea typeface="+mn-ea"/>
                <a:cs typeface="+mn-cs"/>
              </a:rPr>
              <a:t>Insurance</a:t>
            </a:r>
          </a:p>
        </p:txBody>
      </p:sp>
      <p:pic>
        <p:nvPicPr>
          <p:cNvPr id="72" name="Picture 22" descr="Logo, company name&#10;&#10;Description automatically generated">
            <a:extLst>
              <a:ext uri="{FF2B5EF4-FFF2-40B4-BE49-F238E27FC236}">
                <a16:creationId xmlns:a16="http://schemas.microsoft.com/office/drawing/2014/main" id="{C9B31A71-EA62-824B-BAB5-39542AF570E5}"/>
              </a:ext>
            </a:extLst>
          </p:cNvPr>
          <p:cNvPicPr>
            <a:picLocks noChangeAspect="1"/>
          </p:cNvPicPr>
          <p:nvPr/>
        </p:nvPicPr>
        <p:blipFill>
          <a:blip r:embed="rId51" cstate="hqprint">
            <a:extLst>
              <a:ext uri="{28A0092B-C50C-407E-A947-70E740481C1C}">
                <a14:useLocalDpi xmlns:a14="http://schemas.microsoft.com/office/drawing/2010/main"/>
              </a:ext>
            </a:extLst>
          </a:blip>
          <a:stretch>
            <a:fillRect/>
          </a:stretch>
        </p:blipFill>
        <p:spPr>
          <a:xfrm>
            <a:off x="4030210" y="3715013"/>
            <a:ext cx="681746" cy="378567"/>
          </a:xfrm>
          <a:prstGeom prst="rect">
            <a:avLst/>
          </a:prstGeom>
        </p:spPr>
      </p:pic>
      <p:pic>
        <p:nvPicPr>
          <p:cNvPr id="74" name="Picture 26" descr="Logo, company name&#10;&#10;Description automatically generated">
            <a:extLst>
              <a:ext uri="{FF2B5EF4-FFF2-40B4-BE49-F238E27FC236}">
                <a16:creationId xmlns:a16="http://schemas.microsoft.com/office/drawing/2014/main" id="{230EA3C3-33B5-5C40-93EE-61B2335736A3}"/>
              </a:ext>
            </a:extLst>
          </p:cNvPr>
          <p:cNvPicPr>
            <a:picLocks noChangeAspect="1"/>
          </p:cNvPicPr>
          <p:nvPr/>
        </p:nvPicPr>
        <p:blipFill>
          <a:blip r:embed="rId52" cstate="hqprint">
            <a:extLst>
              <a:ext uri="{28A0092B-C50C-407E-A947-70E740481C1C}">
                <a14:useLocalDpi xmlns:a14="http://schemas.microsoft.com/office/drawing/2010/main"/>
              </a:ext>
            </a:extLst>
          </a:blip>
          <a:stretch>
            <a:fillRect/>
          </a:stretch>
        </p:blipFill>
        <p:spPr>
          <a:xfrm>
            <a:off x="4093569" y="3204917"/>
            <a:ext cx="555028" cy="310121"/>
          </a:xfrm>
          <a:prstGeom prst="rect">
            <a:avLst/>
          </a:prstGeom>
        </p:spPr>
      </p:pic>
      <p:grpSp>
        <p:nvGrpSpPr>
          <p:cNvPr id="96" name="Group 95">
            <a:extLst>
              <a:ext uri="{FF2B5EF4-FFF2-40B4-BE49-F238E27FC236}">
                <a16:creationId xmlns:a16="http://schemas.microsoft.com/office/drawing/2014/main" id="{83B22439-46E6-474E-9640-5B7F961C5E02}"/>
              </a:ext>
            </a:extLst>
          </p:cNvPr>
          <p:cNvGrpSpPr/>
          <p:nvPr/>
        </p:nvGrpSpPr>
        <p:grpSpPr>
          <a:xfrm>
            <a:off x="1432560" y="1329267"/>
            <a:ext cx="9403079" cy="3398982"/>
            <a:chOff x="1584960" y="1318813"/>
            <a:chExt cx="9144000" cy="3398982"/>
          </a:xfrm>
        </p:grpSpPr>
        <p:cxnSp>
          <p:nvCxnSpPr>
            <p:cNvPr id="87" name="Straight Connector 86">
              <a:extLst>
                <a:ext uri="{FF2B5EF4-FFF2-40B4-BE49-F238E27FC236}">
                  <a16:creationId xmlns:a16="http://schemas.microsoft.com/office/drawing/2014/main" id="{D8A01E54-36B8-0F47-BCC8-909FCB9BC075}"/>
                </a:ext>
              </a:extLst>
            </p:cNvPr>
            <p:cNvCxnSpPr/>
            <p:nvPr/>
          </p:nvCxnSpPr>
          <p:spPr>
            <a:xfrm>
              <a:off x="1584960" y="1318813"/>
              <a:ext cx="0" cy="3398982"/>
            </a:xfrm>
            <a:prstGeom prst="line">
              <a:avLst/>
            </a:prstGeom>
            <a:ln w="63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41AD1EA-905E-4F41-AEF7-BC091A0C1A7B}"/>
                </a:ext>
              </a:extLst>
            </p:cNvPr>
            <p:cNvCxnSpPr/>
            <p:nvPr/>
          </p:nvCxnSpPr>
          <p:spPr>
            <a:xfrm>
              <a:off x="2727960" y="1318813"/>
              <a:ext cx="0" cy="3398982"/>
            </a:xfrm>
            <a:prstGeom prst="line">
              <a:avLst/>
            </a:prstGeom>
            <a:ln w="63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D69BA3A-7827-C143-8EFA-80460822235E}"/>
                </a:ext>
              </a:extLst>
            </p:cNvPr>
            <p:cNvCxnSpPr/>
            <p:nvPr/>
          </p:nvCxnSpPr>
          <p:spPr>
            <a:xfrm>
              <a:off x="3870960" y="1318813"/>
              <a:ext cx="0" cy="3398982"/>
            </a:xfrm>
            <a:prstGeom prst="line">
              <a:avLst/>
            </a:prstGeom>
            <a:ln w="63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3E7B174-4EAF-A04F-AAEF-760FF9F39BF4}"/>
                </a:ext>
              </a:extLst>
            </p:cNvPr>
            <p:cNvCxnSpPr/>
            <p:nvPr/>
          </p:nvCxnSpPr>
          <p:spPr>
            <a:xfrm>
              <a:off x="5013960" y="1318813"/>
              <a:ext cx="0" cy="3398982"/>
            </a:xfrm>
            <a:prstGeom prst="line">
              <a:avLst/>
            </a:prstGeom>
            <a:ln w="63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FA48F1D-DB6A-B94C-B8CC-85237EF100E0}"/>
                </a:ext>
              </a:extLst>
            </p:cNvPr>
            <p:cNvCxnSpPr/>
            <p:nvPr/>
          </p:nvCxnSpPr>
          <p:spPr>
            <a:xfrm>
              <a:off x="6127320" y="1318813"/>
              <a:ext cx="0" cy="3398982"/>
            </a:xfrm>
            <a:prstGeom prst="line">
              <a:avLst/>
            </a:prstGeom>
            <a:ln w="63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0AFFE31-17BA-6840-944B-3FF9424582B7}"/>
                </a:ext>
              </a:extLst>
            </p:cNvPr>
            <p:cNvCxnSpPr/>
            <p:nvPr/>
          </p:nvCxnSpPr>
          <p:spPr>
            <a:xfrm>
              <a:off x="7418520" y="1318813"/>
              <a:ext cx="0" cy="3398982"/>
            </a:xfrm>
            <a:prstGeom prst="line">
              <a:avLst/>
            </a:prstGeom>
            <a:ln w="63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A03E066-A4D2-E349-A527-0F1B7CEE66B4}"/>
                </a:ext>
              </a:extLst>
            </p:cNvPr>
            <p:cNvCxnSpPr/>
            <p:nvPr/>
          </p:nvCxnSpPr>
          <p:spPr>
            <a:xfrm>
              <a:off x="8531880" y="1318813"/>
              <a:ext cx="0" cy="3398982"/>
            </a:xfrm>
            <a:prstGeom prst="line">
              <a:avLst/>
            </a:prstGeom>
            <a:ln w="63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4D16D79-7FDB-254B-A9E2-879EE410A516}"/>
                </a:ext>
              </a:extLst>
            </p:cNvPr>
            <p:cNvCxnSpPr/>
            <p:nvPr/>
          </p:nvCxnSpPr>
          <p:spPr>
            <a:xfrm>
              <a:off x="9585960" y="1318813"/>
              <a:ext cx="0" cy="3398982"/>
            </a:xfrm>
            <a:prstGeom prst="line">
              <a:avLst/>
            </a:prstGeom>
            <a:ln w="63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7B8ECF0-6F8B-504A-B72B-60D726DF1375}"/>
                </a:ext>
              </a:extLst>
            </p:cNvPr>
            <p:cNvCxnSpPr/>
            <p:nvPr/>
          </p:nvCxnSpPr>
          <p:spPr>
            <a:xfrm>
              <a:off x="10728960" y="1318813"/>
              <a:ext cx="0" cy="3398982"/>
            </a:xfrm>
            <a:prstGeom prst="line">
              <a:avLst/>
            </a:prstGeom>
            <a:ln w="63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DDAC8C5E-9DFF-4247-A0AE-F40EE96525CF}"/>
              </a:ext>
            </a:extLst>
          </p:cNvPr>
          <p:cNvGrpSpPr/>
          <p:nvPr/>
        </p:nvGrpSpPr>
        <p:grpSpPr>
          <a:xfrm>
            <a:off x="2067720" y="5326191"/>
            <a:ext cx="537223" cy="662850"/>
            <a:chOff x="7384647" y="2949531"/>
            <a:chExt cx="1515005" cy="1749791"/>
          </a:xfrm>
        </p:grpSpPr>
        <p:pic>
          <p:nvPicPr>
            <p:cNvPr id="98" name="Picture 97">
              <a:extLst>
                <a:ext uri="{FF2B5EF4-FFF2-40B4-BE49-F238E27FC236}">
                  <a16:creationId xmlns:a16="http://schemas.microsoft.com/office/drawing/2014/main" id="{658647BD-D58E-4C49-9E7A-A23A090335CB}"/>
                </a:ext>
              </a:extLst>
            </p:cNvPr>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7587746" y="3306024"/>
              <a:ext cx="1108806" cy="590144"/>
            </a:xfrm>
            <a:prstGeom prst="rect">
              <a:avLst/>
            </a:prstGeom>
          </p:spPr>
        </p:pic>
        <p:pic>
          <p:nvPicPr>
            <p:cNvPr id="99" name="Picture 98" descr="http://cdn.vmturbo.com/wp-content/uploads/2013/12/Forbes.jpeg">
              <a:extLst>
                <a:ext uri="{FF2B5EF4-FFF2-40B4-BE49-F238E27FC236}">
                  <a16:creationId xmlns:a16="http://schemas.microsoft.com/office/drawing/2014/main" id="{D250BCD0-530D-5741-AA28-6585A23D8ED3}"/>
                </a:ext>
              </a:extLst>
            </p:cNvPr>
            <p:cNvPicPr>
              <a:picLocks noChangeAspect="1" noChangeArrowheads="1"/>
            </p:cNvPicPr>
            <p:nvPr/>
          </p:nvPicPr>
          <p:blipFill rotWithShape="1">
            <a:blip r:embed="rId54" cstate="email">
              <a:extLst>
                <a:ext uri="{28A0092B-C50C-407E-A947-70E740481C1C}">
                  <a14:useLocalDpi xmlns:a14="http://schemas.microsoft.com/office/drawing/2010/main"/>
                </a:ext>
              </a:extLst>
            </a:blip>
            <a:srcRect/>
            <a:stretch/>
          </p:blipFill>
          <p:spPr bwMode="auto">
            <a:xfrm>
              <a:off x="7587745" y="3967084"/>
              <a:ext cx="1108805" cy="590143"/>
            </a:xfrm>
            <a:prstGeom prst="rect">
              <a:avLst/>
            </a:prstGeom>
            <a:noFill/>
            <a:effectLst/>
            <a:extLst>
              <a:ext uri="{909E8E84-426E-40dd-AFC4-6F175D3DCCD1}">
                <a14:hiddenFill xmlns="" xmlns:a14="http://schemas.microsoft.com/office/drawing/2010/main">
                  <a:solidFill>
                    <a:srgbClr val="FFFFFF"/>
                  </a:solidFill>
                </a14:hiddenFill>
              </a:ext>
            </a:extLst>
          </p:spPr>
        </p:pic>
        <p:sp>
          <p:nvSpPr>
            <p:cNvPr id="100" name="Frame 99">
              <a:extLst>
                <a:ext uri="{FF2B5EF4-FFF2-40B4-BE49-F238E27FC236}">
                  <a16:creationId xmlns:a16="http://schemas.microsoft.com/office/drawing/2014/main" id="{4483C2D9-D4E4-7148-9B74-F3D206B47E56}"/>
                </a:ext>
              </a:extLst>
            </p:cNvPr>
            <p:cNvSpPr/>
            <p:nvPr/>
          </p:nvSpPr>
          <p:spPr>
            <a:xfrm>
              <a:off x="7384647" y="3127941"/>
              <a:ext cx="1515005" cy="1571381"/>
            </a:xfrm>
            <a:prstGeom prst="frame">
              <a:avLst>
                <a:gd name="adj1" fmla="val 167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FFFFFF"/>
                </a:solidFill>
                <a:effectLst/>
                <a:uLnTx/>
                <a:uFillTx/>
                <a:latin typeface="Open Sans"/>
                <a:ea typeface="+mn-ea"/>
                <a:cs typeface="+mn-cs"/>
              </a:endParaRPr>
            </a:p>
          </p:txBody>
        </p:sp>
        <p:sp>
          <p:nvSpPr>
            <p:cNvPr id="101" name="Rectangle 100">
              <a:extLst>
                <a:ext uri="{FF2B5EF4-FFF2-40B4-BE49-F238E27FC236}">
                  <a16:creationId xmlns:a16="http://schemas.microsoft.com/office/drawing/2014/main" id="{333316AF-1CAB-464B-B63F-ABE2AFB43292}"/>
                </a:ext>
              </a:extLst>
            </p:cNvPr>
            <p:cNvSpPr/>
            <p:nvPr/>
          </p:nvSpPr>
          <p:spPr>
            <a:xfrm>
              <a:off x="7592352" y="2949531"/>
              <a:ext cx="1099595" cy="278788"/>
            </a:xfrm>
            <a:prstGeom prst="rect">
              <a:avLst/>
            </a:prstGeom>
            <a:solidFill>
              <a:srgbClr val="EF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3F3F3F"/>
                </a:solidFill>
                <a:effectLst/>
                <a:uLnTx/>
                <a:uFillTx/>
                <a:latin typeface="Open Sans"/>
                <a:ea typeface="+mn-ea"/>
                <a:cs typeface="+mn-cs"/>
              </a:endParaRPr>
            </a:p>
          </p:txBody>
        </p:sp>
        <p:pic>
          <p:nvPicPr>
            <p:cNvPr id="102" name="Picture 101">
              <a:extLst>
                <a:ext uri="{FF2B5EF4-FFF2-40B4-BE49-F238E27FC236}">
                  <a16:creationId xmlns:a16="http://schemas.microsoft.com/office/drawing/2014/main" id="{9CAACA30-FA76-6E4E-9F21-E7049481202D}"/>
                </a:ext>
              </a:extLst>
            </p:cNvPr>
            <p:cNvPicPr>
              <a:picLocks noChangeAspect="1"/>
            </p:cNvPicPr>
            <p:nvPr/>
          </p:nvPicPr>
          <p:blipFill>
            <a:blip r:embed="rId55" cstate="email">
              <a:extLst>
                <a:ext uri="{28A0092B-C50C-407E-A947-70E740481C1C}">
                  <a14:useLocalDpi xmlns:a14="http://schemas.microsoft.com/office/drawing/2010/main"/>
                </a:ext>
              </a:extLst>
            </a:blip>
            <a:stretch>
              <a:fillRect/>
            </a:stretch>
          </p:blipFill>
          <p:spPr>
            <a:xfrm>
              <a:off x="7767065" y="2984256"/>
              <a:ext cx="750169" cy="214334"/>
            </a:xfrm>
            <a:prstGeom prst="rect">
              <a:avLst/>
            </a:prstGeom>
          </p:spPr>
        </p:pic>
      </p:grpSp>
      <p:pic>
        <p:nvPicPr>
          <p:cNvPr id="103" name="Picture 102">
            <a:extLst>
              <a:ext uri="{FF2B5EF4-FFF2-40B4-BE49-F238E27FC236}">
                <a16:creationId xmlns:a16="http://schemas.microsoft.com/office/drawing/2014/main" id="{1529DD1B-6C75-1545-A7C6-C7E236A202BE}"/>
              </a:ext>
            </a:extLst>
          </p:cNvPr>
          <p:cNvPicPr>
            <a:picLocks noChangeAspect="1"/>
          </p:cNvPicPr>
          <p:nvPr/>
        </p:nvPicPr>
        <p:blipFill>
          <a:blip r:embed="rId56" cstate="email">
            <a:extLst>
              <a:ext uri="{28A0092B-C50C-407E-A947-70E740481C1C}">
                <a14:useLocalDpi xmlns:a14="http://schemas.microsoft.com/office/drawing/2010/main"/>
              </a:ext>
            </a:extLst>
          </a:blip>
          <a:stretch>
            <a:fillRect/>
          </a:stretch>
        </p:blipFill>
        <p:spPr>
          <a:xfrm>
            <a:off x="3837499" y="5268075"/>
            <a:ext cx="893984" cy="779083"/>
          </a:xfrm>
          <a:prstGeom prst="rect">
            <a:avLst/>
          </a:prstGeom>
        </p:spPr>
      </p:pic>
      <p:pic>
        <p:nvPicPr>
          <p:cNvPr id="104" name="Picture 103">
            <a:extLst>
              <a:ext uri="{FF2B5EF4-FFF2-40B4-BE49-F238E27FC236}">
                <a16:creationId xmlns:a16="http://schemas.microsoft.com/office/drawing/2014/main" id="{530E8A57-0CDF-D34C-B099-6BDF8E372841}"/>
              </a:ext>
            </a:extLst>
          </p:cNvPr>
          <p:cNvPicPr>
            <a:picLocks noChangeAspect="1"/>
          </p:cNvPicPr>
          <p:nvPr/>
        </p:nvPicPr>
        <p:blipFill>
          <a:blip r:embed="rId57" cstate="email">
            <a:extLst>
              <a:ext uri="{28A0092B-C50C-407E-A947-70E740481C1C}">
                <a14:useLocalDpi xmlns:a14="http://schemas.microsoft.com/office/drawing/2010/main"/>
              </a:ext>
            </a:extLst>
          </a:blip>
          <a:stretch>
            <a:fillRect/>
          </a:stretch>
        </p:blipFill>
        <p:spPr>
          <a:xfrm>
            <a:off x="7809243" y="5349644"/>
            <a:ext cx="615945" cy="615945"/>
          </a:xfrm>
          <a:prstGeom prst="rect">
            <a:avLst/>
          </a:prstGeom>
        </p:spPr>
      </p:pic>
      <p:pic>
        <p:nvPicPr>
          <p:cNvPr id="105" name="Picture 104" descr="A close up of a sign&#10;&#10;Description automatically generated">
            <a:extLst>
              <a:ext uri="{FF2B5EF4-FFF2-40B4-BE49-F238E27FC236}">
                <a16:creationId xmlns:a16="http://schemas.microsoft.com/office/drawing/2014/main" id="{179F4F25-244C-C541-A680-18DE91C770B3}"/>
              </a:ext>
            </a:extLst>
          </p:cNvPr>
          <p:cNvPicPr>
            <a:picLocks noChangeAspect="1"/>
          </p:cNvPicPr>
          <p:nvPr/>
        </p:nvPicPr>
        <p:blipFill>
          <a:blip r:embed="rId58" cstate="hqprint">
            <a:extLst>
              <a:ext uri="{28A0092B-C50C-407E-A947-70E740481C1C}">
                <a14:useLocalDpi xmlns:a14="http://schemas.microsoft.com/office/drawing/2010/main"/>
              </a:ext>
            </a:extLst>
          </a:blip>
          <a:stretch>
            <a:fillRect/>
          </a:stretch>
        </p:blipFill>
        <p:spPr>
          <a:xfrm>
            <a:off x="9657743" y="5324907"/>
            <a:ext cx="532334" cy="665418"/>
          </a:xfrm>
          <a:prstGeom prst="rect">
            <a:avLst/>
          </a:prstGeom>
        </p:spPr>
      </p:pic>
      <p:pic>
        <p:nvPicPr>
          <p:cNvPr id="106" name="Picture 105" descr="A close up of a logo&#10;&#10;Description automatically generated">
            <a:extLst>
              <a:ext uri="{FF2B5EF4-FFF2-40B4-BE49-F238E27FC236}">
                <a16:creationId xmlns:a16="http://schemas.microsoft.com/office/drawing/2014/main" id="{E0939542-B50A-F94F-9231-194D3A580578}"/>
              </a:ext>
            </a:extLst>
          </p:cNvPr>
          <p:cNvPicPr>
            <a:picLocks noChangeAspect="1"/>
          </p:cNvPicPr>
          <p:nvPr/>
        </p:nvPicPr>
        <p:blipFill>
          <a:blip r:embed="rId59" cstate="hqprint">
            <a:extLst>
              <a:ext uri="{28A0092B-C50C-407E-A947-70E740481C1C}">
                <a14:useLocalDpi xmlns:a14="http://schemas.microsoft.com/office/drawing/2010/main"/>
              </a:ext>
            </a:extLst>
          </a:blip>
          <a:stretch>
            <a:fillRect/>
          </a:stretch>
        </p:blipFill>
        <p:spPr>
          <a:xfrm>
            <a:off x="5902088" y="5351292"/>
            <a:ext cx="612648" cy="612648"/>
          </a:xfrm>
          <a:prstGeom prst="rect">
            <a:avLst/>
          </a:prstGeom>
        </p:spPr>
      </p:pic>
    </p:spTree>
    <p:extLst>
      <p:ext uri="{BB962C8B-B14F-4D97-AF65-F5344CB8AC3E}">
        <p14:creationId xmlns:p14="http://schemas.microsoft.com/office/powerpoint/2010/main" val="1221608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0">
            <a:extLst>
              <a:ext uri="{FF2B5EF4-FFF2-40B4-BE49-F238E27FC236}">
                <a16:creationId xmlns:a16="http://schemas.microsoft.com/office/drawing/2014/main" id="{A487C0BB-2CAB-5146-B6F7-31D8F38F2450}"/>
              </a:ext>
            </a:extLst>
          </p:cNvPr>
          <p:cNvSpPr txBox="1">
            <a:spLocks/>
          </p:cNvSpPr>
          <p:nvPr/>
        </p:nvSpPr>
        <p:spPr>
          <a:xfrm>
            <a:off x="8953500" y="6482837"/>
            <a:ext cx="2743200" cy="18736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A873C3C9-BFA4-4D44-B8FC-BC14A9CD94D5}" type="slidenum">
              <a:rPr lang="en-US" sz="700" smtClean="0">
                <a:solidFill>
                  <a:srgbClr val="D0D3D3">
                    <a:lumMod val="90000"/>
                  </a:srgbClr>
                </a:solidFill>
                <a:latin typeface="IBM Plex Sans Light" panose="020B0403050203000203" pitchFamily="34" charset="0"/>
              </a:rPr>
              <a:pPr algn="r">
                <a:defRPr/>
              </a:pPr>
              <a:t>21</a:t>
            </a:fld>
            <a:endParaRPr lang="en-US" sz="700">
              <a:solidFill>
                <a:srgbClr val="D0D3D3">
                  <a:lumMod val="90000"/>
                </a:srgbClr>
              </a:solidFill>
              <a:latin typeface="IBM Plex Sans Light" panose="020B0403050203000203" pitchFamily="34" charset="0"/>
            </a:endParaRPr>
          </a:p>
        </p:txBody>
      </p:sp>
      <p:pic>
        <p:nvPicPr>
          <p:cNvPr id="42" name="Graphic 41">
            <a:extLst>
              <a:ext uri="{FF2B5EF4-FFF2-40B4-BE49-F238E27FC236}">
                <a16:creationId xmlns:a16="http://schemas.microsoft.com/office/drawing/2014/main" id="{6EC7E34F-A856-D245-BD26-71CB94E28E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9427" y="1871111"/>
            <a:ext cx="374904" cy="374904"/>
          </a:xfrm>
          <a:prstGeom prst="rect">
            <a:avLst/>
          </a:prstGeom>
        </p:spPr>
      </p:pic>
      <p:pic>
        <p:nvPicPr>
          <p:cNvPr id="43" name="Graphic 42">
            <a:extLst>
              <a:ext uri="{FF2B5EF4-FFF2-40B4-BE49-F238E27FC236}">
                <a16:creationId xmlns:a16="http://schemas.microsoft.com/office/drawing/2014/main" id="{E02CFA55-4F77-794D-9232-DE35E12029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0005" y="1871111"/>
            <a:ext cx="374904" cy="374904"/>
          </a:xfrm>
          <a:prstGeom prst="rect">
            <a:avLst/>
          </a:prstGeom>
        </p:spPr>
      </p:pic>
      <p:pic>
        <p:nvPicPr>
          <p:cNvPr id="44" name="Graphic 43">
            <a:extLst>
              <a:ext uri="{FF2B5EF4-FFF2-40B4-BE49-F238E27FC236}">
                <a16:creationId xmlns:a16="http://schemas.microsoft.com/office/drawing/2014/main" id="{E0EC3779-EA0B-7845-9585-78EA6A9460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1193" y="1875099"/>
            <a:ext cx="374904" cy="366927"/>
          </a:xfrm>
          <a:prstGeom prst="rect">
            <a:avLst/>
          </a:prstGeom>
        </p:spPr>
      </p:pic>
      <p:pic>
        <p:nvPicPr>
          <p:cNvPr id="33" name="Picture 32">
            <a:extLst>
              <a:ext uri="{FF2B5EF4-FFF2-40B4-BE49-F238E27FC236}">
                <a16:creationId xmlns:a16="http://schemas.microsoft.com/office/drawing/2014/main" id="{F9BFE174-E319-B1C0-D144-D4EBC36E8636}"/>
              </a:ext>
            </a:extLst>
          </p:cNvPr>
          <p:cNvPicPr>
            <a:picLocks noChangeAspect="1"/>
          </p:cNvPicPr>
          <p:nvPr/>
        </p:nvPicPr>
        <p:blipFill>
          <a:blip r:embed="rId8"/>
          <a:stretch>
            <a:fillRect/>
          </a:stretch>
        </p:blipFill>
        <p:spPr>
          <a:xfrm>
            <a:off x="1248344" y="978310"/>
            <a:ext cx="9411913" cy="5294202"/>
          </a:xfrm>
          <a:prstGeom prst="rect">
            <a:avLst/>
          </a:prstGeom>
        </p:spPr>
      </p:pic>
      <p:sp>
        <p:nvSpPr>
          <p:cNvPr id="41" name="Title 1">
            <a:extLst>
              <a:ext uri="{FF2B5EF4-FFF2-40B4-BE49-F238E27FC236}">
                <a16:creationId xmlns:a16="http://schemas.microsoft.com/office/drawing/2014/main" id="{9179EE6D-A852-7577-6319-66FE2C415C1B}"/>
              </a:ext>
            </a:extLst>
          </p:cNvPr>
          <p:cNvSpPr txBox="1">
            <a:spLocks/>
          </p:cNvSpPr>
          <p:nvPr/>
        </p:nvSpPr>
        <p:spPr>
          <a:xfrm>
            <a:off x="0" y="42987"/>
            <a:ext cx="12191999" cy="975783"/>
          </a:xfrm>
          <a:prstGeom prst="rect">
            <a:avLst/>
          </a:prstGeom>
        </p:spPr>
        <p:txBody>
          <a:bodyPr/>
          <a:lstStyle>
            <a:lvl1pPr algn="l" defTabSz="914400" rtl="0" eaLnBrk="1" latinLnBrk="0" hangingPunct="1">
              <a:lnSpc>
                <a:spcPct val="90000"/>
              </a:lnSpc>
              <a:spcBef>
                <a:spcPct val="0"/>
              </a:spcBef>
              <a:buNone/>
              <a:defRPr sz="2800" b="0" i="0" kern="1200">
                <a:solidFill>
                  <a:schemeClr val="tx1"/>
                </a:solidFill>
                <a:latin typeface="IBM Plex Sans Light" panose="020B0403050203000203"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effectLst/>
                <a:uLnTx/>
                <a:uFillTx/>
                <a:latin typeface="IBM Plex Sans Light" panose="020B0403050203000203" pitchFamily="34" charset="0"/>
                <a:ea typeface="+mj-ea"/>
                <a:cs typeface="+mj-cs"/>
              </a:rPr>
              <a:t>Assuring Performance and driving efficiencies at the following Financial Institutions….  </a:t>
            </a:r>
          </a:p>
        </p:txBody>
      </p:sp>
    </p:spTree>
    <p:extLst>
      <p:ext uri="{BB962C8B-B14F-4D97-AF65-F5344CB8AC3E}">
        <p14:creationId xmlns:p14="http://schemas.microsoft.com/office/powerpoint/2010/main" val="3381157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857"/>
        <p:cNvGrpSpPr/>
        <p:nvPr/>
      </p:nvGrpSpPr>
      <p:grpSpPr>
        <a:xfrm>
          <a:off x="0" y="0"/>
          <a:ext cx="0" cy="0"/>
          <a:chOff x="0" y="0"/>
          <a:chExt cx="0" cy="0"/>
        </a:xfrm>
      </p:grpSpPr>
      <p:sp>
        <p:nvSpPr>
          <p:cNvPr id="858" name="Google Shape;858;p43"/>
          <p:cNvSpPr txBox="1">
            <a:spLocks noGrp="1"/>
          </p:cNvSpPr>
          <p:nvPr>
            <p:ph type="title"/>
          </p:nvPr>
        </p:nvSpPr>
        <p:spPr>
          <a:xfrm>
            <a:off x="390900" y="903938"/>
            <a:ext cx="8571600" cy="2105200"/>
          </a:xfrm>
          <a:prstGeom prst="rect">
            <a:avLst/>
          </a:prstGeom>
        </p:spPr>
        <p:txBody>
          <a:bodyPr spcFirstLastPara="1" vert="horz" wrap="square" lIns="438900" tIns="91433" rIns="91433" bIns="91433" rtlCol="0" anchor="t" anchorCtr="0">
            <a:noAutofit/>
          </a:bodyPr>
          <a:lstStyle/>
          <a:p>
            <a:r>
              <a:rPr lang="en" sz="2133" dirty="0">
                <a:solidFill>
                  <a:schemeClr val="tx2"/>
                </a:solidFill>
              </a:rPr>
              <a:t>Automation of Application Performance During Peak Demand!</a:t>
            </a:r>
            <a:endParaRPr sz="2133" dirty="0">
              <a:solidFill>
                <a:schemeClr val="tx2"/>
              </a:solidFill>
            </a:endParaRPr>
          </a:p>
        </p:txBody>
      </p:sp>
      <p:sp>
        <p:nvSpPr>
          <p:cNvPr id="861" name="Google Shape;861;p43"/>
          <p:cNvSpPr txBox="1">
            <a:spLocks noGrp="1"/>
          </p:cNvSpPr>
          <p:nvPr>
            <p:ph type="subTitle" idx="3"/>
          </p:nvPr>
        </p:nvSpPr>
        <p:spPr>
          <a:xfrm>
            <a:off x="8962500" y="946501"/>
            <a:ext cx="3086541" cy="3572004"/>
          </a:xfrm>
          <a:prstGeom prst="rect">
            <a:avLst/>
          </a:prstGeom>
        </p:spPr>
        <p:txBody>
          <a:bodyPr spcFirstLastPara="1" vert="horz" wrap="square" lIns="0" tIns="0" rIns="0" bIns="0" rtlCol="0" anchor="t" anchorCtr="0">
            <a:noAutofit/>
          </a:bodyPr>
          <a:lstStyle/>
          <a:p>
            <a:pPr marL="0" indent="0">
              <a:buClr>
                <a:schemeClr val="dk1"/>
              </a:buClr>
              <a:buSzPts val="1100"/>
            </a:pPr>
            <a:r>
              <a:rPr lang="en" sz="1400" b="1" dirty="0">
                <a:solidFill>
                  <a:schemeClr val="tx2"/>
                </a:solidFill>
                <a:latin typeface="Overpass"/>
                <a:ea typeface="Overpass"/>
                <a:cs typeface="Overpass"/>
                <a:sym typeface="Overpass"/>
              </a:rPr>
              <a:t>57 Mission-Critical Applications </a:t>
            </a:r>
            <a:endParaRPr sz="1400" b="1" dirty="0">
              <a:solidFill>
                <a:schemeClr val="tx2"/>
              </a:solidFill>
              <a:latin typeface="Overpass"/>
              <a:ea typeface="Overpass"/>
              <a:cs typeface="Overpass"/>
              <a:sym typeface="Overpass"/>
            </a:endParaRPr>
          </a:p>
          <a:p>
            <a:pPr marL="609585" indent="-372524">
              <a:buSzPts val="800"/>
              <a:buChar char="●"/>
            </a:pPr>
            <a:r>
              <a:rPr lang="en" sz="1067" dirty="0"/>
              <a:t>Ex. GPS in car - report theft of vehicle; quote for new policies; etc.</a:t>
            </a:r>
            <a:endParaRPr sz="1067" dirty="0"/>
          </a:p>
          <a:p>
            <a:pPr marL="609585" indent="-372524">
              <a:buSzPts val="800"/>
              <a:buChar char="●"/>
            </a:pPr>
            <a:r>
              <a:rPr lang="en" sz="1067" b="1" dirty="0">
                <a:solidFill>
                  <a:schemeClr val="tx2"/>
                </a:solidFill>
                <a:latin typeface="Overpass"/>
                <a:ea typeface="Overpass"/>
                <a:cs typeface="Overpass"/>
                <a:sym typeface="Overpass"/>
              </a:rPr>
              <a:t>Running on Red Hat OpenShift, GKE, EKS </a:t>
            </a:r>
            <a:r>
              <a:rPr lang="en" sz="1067" dirty="0"/>
              <a:t>(~7k containers /~3k pods)</a:t>
            </a:r>
            <a:endParaRPr sz="1067" dirty="0"/>
          </a:p>
          <a:p>
            <a:pPr marL="609585" indent="-372524">
              <a:buSzPts val="800"/>
              <a:buChar char="●"/>
            </a:pPr>
            <a:r>
              <a:rPr lang="en" sz="1067" dirty="0"/>
              <a:t>Stitched to APM</a:t>
            </a:r>
            <a:endParaRPr sz="1067" dirty="0"/>
          </a:p>
          <a:p>
            <a:pPr marL="0" indent="0">
              <a:buClr>
                <a:schemeClr val="dk1"/>
              </a:buClr>
              <a:buSzPts val="1100"/>
            </a:pPr>
            <a:endParaRPr sz="1067" dirty="0"/>
          </a:p>
          <a:p>
            <a:pPr marL="0" indent="0">
              <a:buClr>
                <a:schemeClr val="dk1"/>
              </a:buClr>
              <a:buSzPts val="1100"/>
            </a:pPr>
            <a:r>
              <a:rPr lang="en" sz="1400" b="1" dirty="0">
                <a:solidFill>
                  <a:schemeClr val="tx2"/>
                </a:solidFill>
                <a:latin typeface="Overpass"/>
                <a:ea typeface="Overpass"/>
                <a:cs typeface="Overpass"/>
                <a:sym typeface="Overpass"/>
              </a:rPr>
              <a:t>Automation Reduced Tickets by ~70%</a:t>
            </a:r>
            <a:endParaRPr sz="1400" b="1" dirty="0">
              <a:solidFill>
                <a:schemeClr val="tx2"/>
              </a:solidFill>
              <a:latin typeface="Overpass"/>
              <a:ea typeface="Overpass"/>
              <a:cs typeface="Overpass"/>
              <a:sym typeface="Overpass"/>
            </a:endParaRPr>
          </a:p>
          <a:p>
            <a:pPr marL="609585" indent="-372524">
              <a:buSzPts val="800"/>
              <a:buChar char="●"/>
            </a:pPr>
            <a:r>
              <a:rPr lang="en" sz="1067" dirty="0"/>
              <a:t>Container resizing (staging)</a:t>
            </a:r>
            <a:endParaRPr sz="1067" dirty="0"/>
          </a:p>
          <a:p>
            <a:pPr marL="609585" indent="-372524">
              <a:buSzPts val="800"/>
              <a:buChar char="●"/>
            </a:pPr>
            <a:r>
              <a:rPr lang="en" sz="1067" dirty="0"/>
              <a:t>Continuous placement (all)</a:t>
            </a:r>
            <a:endParaRPr sz="1067" dirty="0"/>
          </a:p>
        </p:txBody>
      </p:sp>
      <p:sp>
        <p:nvSpPr>
          <p:cNvPr id="862" name="Google Shape;862;p43"/>
          <p:cNvSpPr txBox="1"/>
          <p:nvPr/>
        </p:nvSpPr>
        <p:spPr>
          <a:xfrm>
            <a:off x="737300" y="1416326"/>
            <a:ext cx="7878800" cy="861542"/>
          </a:xfrm>
          <a:prstGeom prst="rect">
            <a:avLst/>
          </a:prstGeom>
          <a:noFill/>
          <a:ln>
            <a:noFill/>
          </a:ln>
        </p:spPr>
        <p:txBody>
          <a:bodyPr spcFirstLastPara="1" wrap="square" lIns="121900" tIns="121900" rIns="121900" bIns="121900" anchor="t" anchorCtr="0">
            <a:spAutoFit/>
          </a:bodyPr>
          <a:lstStyle/>
          <a:p>
            <a:r>
              <a:rPr lang="en" sz="1333" dirty="0">
                <a:latin typeface="Overpass Light"/>
                <a:ea typeface="Overpass Light"/>
                <a:cs typeface="Overpass Light"/>
                <a:sym typeface="Overpass Light"/>
              </a:rPr>
              <a:t>This customer is one the largest Insurance companies in South America with over 6 million customers. Their industry standard approach to managing the resourcing of ‘legacy’ and ‘next generation’ environments was slowing down digital transformation and their response to the pandemic.</a:t>
            </a:r>
            <a:endParaRPr sz="1333" dirty="0">
              <a:latin typeface="Overpass Light"/>
              <a:ea typeface="Overpass Light"/>
              <a:cs typeface="Overpass Light"/>
              <a:sym typeface="Overpass Light"/>
            </a:endParaRPr>
          </a:p>
        </p:txBody>
      </p:sp>
      <p:pic>
        <p:nvPicPr>
          <p:cNvPr id="863" name="Google Shape;863;p43"/>
          <p:cNvPicPr preferRelativeResize="0"/>
          <p:nvPr/>
        </p:nvPicPr>
        <p:blipFill>
          <a:blip r:embed="rId3">
            <a:alphaModFix/>
          </a:blip>
          <a:stretch>
            <a:fillRect/>
          </a:stretch>
        </p:blipFill>
        <p:spPr>
          <a:xfrm>
            <a:off x="808000" y="2367851"/>
            <a:ext cx="2124400" cy="4301309"/>
          </a:xfrm>
          <a:prstGeom prst="rect">
            <a:avLst/>
          </a:prstGeom>
          <a:noFill/>
          <a:ln>
            <a:noFill/>
          </a:ln>
        </p:spPr>
      </p:pic>
      <p:pic>
        <p:nvPicPr>
          <p:cNvPr id="864" name="Google Shape;864;p43"/>
          <p:cNvPicPr preferRelativeResize="0"/>
          <p:nvPr/>
        </p:nvPicPr>
        <p:blipFill>
          <a:blip r:embed="rId4">
            <a:alphaModFix/>
          </a:blip>
          <a:stretch>
            <a:fillRect/>
          </a:stretch>
        </p:blipFill>
        <p:spPr>
          <a:xfrm>
            <a:off x="3123467" y="2437194"/>
            <a:ext cx="5563400" cy="1605933"/>
          </a:xfrm>
          <a:prstGeom prst="rect">
            <a:avLst/>
          </a:prstGeom>
          <a:noFill/>
          <a:ln>
            <a:noFill/>
          </a:ln>
        </p:spPr>
      </p:pic>
      <p:sp>
        <p:nvSpPr>
          <p:cNvPr id="865" name="Google Shape;865;p43"/>
          <p:cNvSpPr txBox="1"/>
          <p:nvPr/>
        </p:nvSpPr>
        <p:spPr>
          <a:xfrm>
            <a:off x="3052533" y="4043127"/>
            <a:ext cx="5563600" cy="2379585"/>
          </a:xfrm>
          <a:prstGeom prst="rect">
            <a:avLst/>
          </a:prstGeom>
          <a:noFill/>
          <a:ln>
            <a:noFill/>
          </a:ln>
        </p:spPr>
        <p:txBody>
          <a:bodyPr spcFirstLastPara="1" wrap="square" lIns="121900" tIns="121900" rIns="121900" bIns="121900" anchor="t" anchorCtr="0">
            <a:spAutoFit/>
          </a:bodyPr>
          <a:lstStyle/>
          <a:p>
            <a:r>
              <a:rPr lang="en" sz="1733" b="1" dirty="0">
                <a:solidFill>
                  <a:srgbClr val="141414"/>
                </a:solidFill>
                <a:latin typeface="Overpass"/>
                <a:ea typeface="Overpass"/>
                <a:cs typeface="Overpass"/>
                <a:sym typeface="Overpass"/>
              </a:rPr>
              <a:t>Turbonomic </a:t>
            </a:r>
            <a:r>
              <a:rPr lang="en" sz="1733" b="1" dirty="0">
                <a:solidFill>
                  <a:schemeClr val="tx2"/>
                </a:solidFill>
                <a:latin typeface="Overpass"/>
                <a:ea typeface="Overpass"/>
                <a:cs typeface="Overpass"/>
                <a:sym typeface="Overpass"/>
              </a:rPr>
              <a:t>Automation Kept Response-Time Low </a:t>
            </a:r>
            <a:endParaRPr sz="1733" b="1" dirty="0">
              <a:solidFill>
                <a:schemeClr val="tx2"/>
              </a:solidFill>
              <a:latin typeface="Overpass"/>
              <a:ea typeface="Overpass"/>
              <a:cs typeface="Overpass"/>
              <a:sym typeface="Overpass"/>
            </a:endParaRPr>
          </a:p>
          <a:p>
            <a:pPr>
              <a:buClr>
                <a:schemeClr val="dk1"/>
              </a:buClr>
              <a:buSzPts val="1100"/>
            </a:pPr>
            <a:r>
              <a:rPr lang="en" sz="1733" b="1" dirty="0">
                <a:solidFill>
                  <a:srgbClr val="141414"/>
                </a:solidFill>
                <a:latin typeface="Overpass"/>
                <a:ea typeface="Overpass"/>
                <a:cs typeface="Overpass"/>
                <a:sym typeface="Overpass"/>
              </a:rPr>
              <a:t>During a Holiday Spike in Demand!</a:t>
            </a:r>
            <a:endParaRPr sz="1733" b="1" dirty="0">
              <a:solidFill>
                <a:srgbClr val="141414"/>
              </a:solidFill>
              <a:latin typeface="Overpass"/>
              <a:ea typeface="Overpass"/>
              <a:cs typeface="Overpass"/>
              <a:sym typeface="Overpass"/>
            </a:endParaRPr>
          </a:p>
          <a:p>
            <a:pPr>
              <a:buClr>
                <a:schemeClr val="dk1"/>
              </a:buClr>
              <a:buSzPts val="1100"/>
            </a:pPr>
            <a:endParaRPr sz="2400" dirty="0">
              <a:latin typeface="Overpass Light"/>
              <a:ea typeface="Overpass Light"/>
              <a:cs typeface="Overpass Light"/>
              <a:sym typeface="Overpass Light"/>
            </a:endParaRPr>
          </a:p>
          <a:p>
            <a:r>
              <a:rPr lang="en" sz="1333" dirty="0">
                <a:latin typeface="Overpass Light"/>
                <a:ea typeface="Overpass Light"/>
                <a:cs typeface="Overpass Light"/>
                <a:sym typeface="Overpass Light"/>
              </a:rPr>
              <a:t>This customer has a business app, which integrates with a one of the largest low-cost airlines operating in the region. Travel insurance is booked from this app so the peak we see on the graph is related to the multi-day Easter holidays. While demand on the app increased, </a:t>
            </a:r>
            <a:r>
              <a:rPr lang="en" sz="1333" dirty="0" err="1">
                <a:latin typeface="Overpass Light"/>
                <a:ea typeface="Overpass Light"/>
                <a:cs typeface="Overpass Light"/>
                <a:sym typeface="Overpass Light"/>
              </a:rPr>
              <a:t>Turbonomic’s</a:t>
            </a:r>
            <a:r>
              <a:rPr lang="en" sz="1333" dirty="0">
                <a:latin typeface="Overpass Light"/>
                <a:ea typeface="Overpass Light"/>
                <a:cs typeface="Overpass Light"/>
                <a:sym typeface="Overpass Light"/>
              </a:rPr>
              <a:t> dynamic resourcing within the OpenShift platform and the underlying infrastructure was able to keep response-time low.</a:t>
            </a:r>
            <a:endParaRPr sz="2400" dirty="0">
              <a:latin typeface="Overpass Light"/>
              <a:ea typeface="Overpass Light"/>
              <a:cs typeface="Overpass Light"/>
              <a:sym typeface="Overpass Light"/>
            </a:endParaRPr>
          </a:p>
        </p:txBody>
      </p:sp>
      <p:sp>
        <p:nvSpPr>
          <p:cNvPr id="866" name="Google Shape;866;p43"/>
          <p:cNvSpPr/>
          <p:nvPr/>
        </p:nvSpPr>
        <p:spPr>
          <a:xfrm>
            <a:off x="8545400" y="4692067"/>
            <a:ext cx="1929200" cy="1929200"/>
          </a:xfrm>
          <a:prstGeom prst="ellipse">
            <a:avLst/>
          </a:prstGeom>
          <a:solidFill>
            <a:schemeClr val="tx2"/>
          </a:solidFill>
          <a:ln>
            <a:noFill/>
          </a:ln>
        </p:spPr>
        <p:txBody>
          <a:bodyPr spcFirstLastPara="1" wrap="square" lIns="121900" tIns="121900" rIns="121900" bIns="121900" anchor="ctr" anchorCtr="0">
            <a:noAutofit/>
          </a:bodyPr>
          <a:lstStyle/>
          <a:p>
            <a:pPr algn="ctr"/>
            <a:r>
              <a:rPr lang="en" sz="3867" dirty="0">
                <a:solidFill>
                  <a:schemeClr val="lt1"/>
                </a:solidFill>
                <a:latin typeface="Overpass"/>
                <a:ea typeface="Overpass"/>
                <a:cs typeface="Overpass"/>
                <a:sym typeface="Overpass"/>
              </a:rPr>
              <a:t>70%</a:t>
            </a:r>
            <a:endParaRPr sz="3867" dirty="0">
              <a:solidFill>
                <a:schemeClr val="lt1"/>
              </a:solidFill>
              <a:latin typeface="Overpass"/>
              <a:ea typeface="Overpass"/>
              <a:cs typeface="Overpass"/>
              <a:sym typeface="Overpass"/>
            </a:endParaRPr>
          </a:p>
          <a:p>
            <a:pPr algn="ctr"/>
            <a:r>
              <a:rPr lang="en" sz="933" dirty="0">
                <a:solidFill>
                  <a:schemeClr val="lt1"/>
                </a:solidFill>
                <a:latin typeface="Overpass"/>
                <a:ea typeface="Overpass"/>
                <a:cs typeface="Overpass"/>
                <a:sym typeface="Overpass"/>
              </a:rPr>
              <a:t>Reduction in tickets with automation</a:t>
            </a:r>
            <a:endParaRPr sz="933" dirty="0">
              <a:solidFill>
                <a:schemeClr val="lt1"/>
              </a:solidFill>
              <a:latin typeface="Overpass"/>
              <a:ea typeface="Overpass"/>
              <a:cs typeface="Overpass"/>
              <a:sym typeface="Overpass"/>
            </a:endParaRPr>
          </a:p>
        </p:txBody>
      </p:sp>
      <p:sp>
        <p:nvSpPr>
          <p:cNvPr id="12" name="Rectangle 11">
            <a:extLst>
              <a:ext uri="{FF2B5EF4-FFF2-40B4-BE49-F238E27FC236}">
                <a16:creationId xmlns:a16="http://schemas.microsoft.com/office/drawing/2014/main" id="{B8045DE7-4B5D-BF44-950E-50B1E43FE074}"/>
              </a:ext>
            </a:extLst>
          </p:cNvPr>
          <p:cNvSpPr/>
          <p:nvPr/>
        </p:nvSpPr>
        <p:spPr>
          <a:xfrm>
            <a:off x="10474601" y="6210942"/>
            <a:ext cx="1460485" cy="464143"/>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pic>
        <p:nvPicPr>
          <p:cNvPr id="1026" name="Picture 2" descr="SulAmérica | Logopedia | Fandom">
            <a:extLst>
              <a:ext uri="{FF2B5EF4-FFF2-40B4-BE49-F238E27FC236}">
                <a16:creationId xmlns:a16="http://schemas.microsoft.com/office/drawing/2014/main" id="{342804FF-6DD2-2A6E-06BB-71B4A3ED97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0616" y="79701"/>
            <a:ext cx="2825750" cy="717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a:extLst>
              <a:ext uri="{FF2B5EF4-FFF2-40B4-BE49-F238E27FC236}">
                <a16:creationId xmlns:a16="http://schemas.microsoft.com/office/drawing/2014/main" id="{236E48CE-4A6A-8053-6B97-FFB71B904CB3}"/>
              </a:ext>
            </a:extLst>
          </p:cNvPr>
          <p:cNvSpPr/>
          <p:nvPr/>
        </p:nvSpPr>
        <p:spPr>
          <a:xfrm>
            <a:off x="0" y="-17007"/>
            <a:ext cx="2457088" cy="568238"/>
          </a:xfrm>
          <a:prstGeom prst="rect">
            <a:avLst/>
          </a:prstGeom>
          <a:solidFill>
            <a:schemeClr val="tx2"/>
          </a:solidFill>
          <a:ln w="3175">
            <a:miter lim="400000"/>
          </a:ln>
        </p:spPr>
        <p:txBody>
          <a:bodyPr lIns="35720" tIns="35720" rIns="35720" bIns="35720" anchor="ctr"/>
          <a:lstStyle/>
          <a:p>
            <a:pPr defTabSz="410774">
              <a:defRPr sz="1600" b="0">
                <a:solidFill>
                  <a:srgbClr val="FFFFFF"/>
                </a:solidFill>
                <a:latin typeface="+mn-lt"/>
                <a:ea typeface="+mn-ea"/>
                <a:cs typeface="+mn-cs"/>
                <a:sym typeface="Helvetica Neue Medium"/>
              </a:defRPr>
            </a:pPr>
            <a:endParaRPr sz="1412" dirty="0">
              <a:solidFill>
                <a:schemeClr val="accent5">
                  <a:lumMod val="75000"/>
                </a:schemeClr>
              </a:solidFill>
              <a:highlight>
                <a:srgbClr val="DE3B30"/>
              </a:highlight>
            </a:endParaRPr>
          </a:p>
        </p:txBody>
      </p:sp>
      <p:sp>
        <p:nvSpPr>
          <p:cNvPr id="3" name="The current gap">
            <a:extLst>
              <a:ext uri="{FF2B5EF4-FFF2-40B4-BE49-F238E27FC236}">
                <a16:creationId xmlns:a16="http://schemas.microsoft.com/office/drawing/2014/main" id="{7B1CA7A3-A1A8-733D-FF21-50D8AC2F58CC}"/>
              </a:ext>
            </a:extLst>
          </p:cNvPr>
          <p:cNvSpPr txBox="1"/>
          <p:nvPr/>
        </p:nvSpPr>
        <p:spPr>
          <a:xfrm>
            <a:off x="103517" y="67622"/>
            <a:ext cx="2394705" cy="28127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1674" tIns="31674" rIns="31674" bIns="31674" anchor="ctr">
            <a:spAutoFit/>
          </a:bodyPr>
          <a:lstStyle>
            <a:lvl1pPr algn="l" defTabSz="481166">
              <a:defRPr sz="1600" b="0">
                <a:solidFill>
                  <a:srgbClr val="FFFFFF"/>
                </a:solidFill>
                <a:latin typeface="IBM Plex Sans Medium"/>
                <a:ea typeface="IBM Plex Sans Medium"/>
                <a:cs typeface="IBM Plex Sans Medium"/>
                <a:sym typeface="IBM Plex Sans Medium"/>
              </a:defRPr>
            </a:lvl1pPr>
          </a:lstStyle>
          <a:p>
            <a:pPr defTabSz="424568"/>
            <a:r>
              <a:rPr lang="en-GB" sz="1412" dirty="0"/>
              <a:t>CUSTOMER HIGHLIGHT </a:t>
            </a:r>
          </a:p>
        </p:txBody>
      </p:sp>
      <p:sp>
        <p:nvSpPr>
          <p:cNvPr id="5" name="TextBox 4">
            <a:extLst>
              <a:ext uri="{FF2B5EF4-FFF2-40B4-BE49-F238E27FC236}">
                <a16:creationId xmlns:a16="http://schemas.microsoft.com/office/drawing/2014/main" id="{5BC2A6CF-DFD9-A0A9-6400-C86BECBA5DA1}"/>
              </a:ext>
            </a:extLst>
          </p:cNvPr>
          <p:cNvSpPr txBox="1"/>
          <p:nvPr/>
        </p:nvSpPr>
        <p:spPr>
          <a:xfrm>
            <a:off x="3198900" y="6501300"/>
            <a:ext cx="6097348" cy="553998"/>
          </a:xfrm>
          <a:prstGeom prst="rect">
            <a:avLst/>
          </a:prstGeom>
          <a:noFill/>
        </p:spPr>
        <p:txBody>
          <a:bodyPr wrap="square">
            <a:spAutoFit/>
          </a:bodyPr>
          <a:lstStyle/>
          <a:p>
            <a:r>
              <a:rPr lang="en-US" sz="1200" dirty="0">
                <a:hlinkClick r:id="rId6"/>
              </a:rPr>
              <a:t>https://www.turbonomic.com/resources/case-studies/case-study-sulamerica/</a:t>
            </a:r>
            <a:endParaRPr lang="en-US" sz="1200" dirty="0"/>
          </a:p>
          <a:p>
            <a:endParaRPr lang="en-US" dirty="0"/>
          </a:p>
        </p:txBody>
      </p:sp>
    </p:spTree>
    <p:extLst>
      <p:ext uri="{BB962C8B-B14F-4D97-AF65-F5344CB8AC3E}">
        <p14:creationId xmlns:p14="http://schemas.microsoft.com/office/powerpoint/2010/main" val="2428219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Rectangle 41"/>
          <p:cNvSpPr/>
          <p:nvPr/>
        </p:nvSpPr>
        <p:spPr>
          <a:xfrm>
            <a:off x="0" y="5614739"/>
            <a:ext cx="12192000" cy="1273688"/>
          </a:xfrm>
          <a:prstGeom prst="rect">
            <a:avLst/>
          </a:prstGeom>
          <a:gradFill flip="none" rotWithShape="1">
            <a:gsLst>
              <a:gs pos="0">
                <a:srgbClr val="1C7622">
                  <a:alpha val="89000"/>
                </a:srgbClr>
              </a:gs>
              <a:gs pos="100000">
                <a:srgbClr val="2CC023">
                  <a:alpha val="89000"/>
                </a:srgbClr>
              </a:gs>
            </a:gsLst>
            <a:lin ang="206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BM Plex Sans Light" panose="020B0604020202020204"/>
              <a:ea typeface="+mn-ea"/>
              <a:cs typeface="+mn-cs"/>
            </a:endParaRPr>
          </a:p>
        </p:txBody>
      </p:sp>
      <p:grpSp>
        <p:nvGrpSpPr>
          <p:cNvPr id="3" name="Group 2"/>
          <p:cNvGrpSpPr/>
          <p:nvPr/>
        </p:nvGrpSpPr>
        <p:grpSpPr>
          <a:xfrm>
            <a:off x="7969956" y="3289230"/>
            <a:ext cx="4301067" cy="1756503"/>
            <a:chOff x="3122841" y="608926"/>
            <a:chExt cx="3225800" cy="1317377"/>
          </a:xfrm>
        </p:grpSpPr>
        <p:sp>
          <p:nvSpPr>
            <p:cNvPr id="6" name="TextBox 5"/>
            <p:cNvSpPr txBox="1"/>
            <p:nvPr/>
          </p:nvSpPr>
          <p:spPr>
            <a:xfrm>
              <a:off x="3122841" y="608926"/>
              <a:ext cx="3225800" cy="561741"/>
            </a:xfrm>
            <a:prstGeom prst="rect">
              <a:avLst/>
            </a:prstGeom>
            <a:noFill/>
            <a:ln>
              <a:noFill/>
            </a:ln>
          </p:spPr>
          <p:txBody>
            <a:bodyPr wrap="square" lIns="91440" tIns="45720" rIns="91440" bIns="45720" rtlCol="0">
              <a:spAutoFit/>
            </a:bodyPr>
            <a:lstStyle/>
            <a:p>
              <a:pPr marL="0" marR="0" lvl="0" indent="0" algn="ctr" defTabSz="1219080" rtl="0" eaLnBrk="1" fontAlgn="auto" latinLnBrk="0" hangingPunct="1">
                <a:lnSpc>
                  <a:spcPct val="100000"/>
                </a:lnSpc>
                <a:spcBef>
                  <a:spcPts val="0"/>
                </a:spcBef>
                <a:spcAft>
                  <a:spcPts val="0"/>
                </a:spcAft>
                <a:buClrTx/>
                <a:buSzTx/>
                <a:buFontTx/>
                <a:buNone/>
                <a:tabLst/>
                <a:defRPr/>
              </a:pPr>
              <a:r>
                <a:rPr kumimoji="0" lang="en-US" sz="4267" b="1" i="0" u="none" strike="noStrike" kern="0" cap="none" spc="51" normalizeH="0" baseline="0" noProof="0" dirty="0">
                  <a:ln>
                    <a:noFill/>
                  </a:ln>
                  <a:solidFill>
                    <a:srgbClr val="2CB935"/>
                  </a:solidFill>
                  <a:effectLst/>
                  <a:uLnTx/>
                  <a:uFillTx/>
                  <a:latin typeface="Verdana"/>
                  <a:ea typeface="+mn-ea"/>
                  <a:cs typeface="Verdana"/>
                </a:rPr>
                <a:t>$12,000,000</a:t>
              </a:r>
            </a:p>
          </p:txBody>
        </p:sp>
        <p:sp>
          <p:nvSpPr>
            <p:cNvPr id="7" name="TextBox 6">
              <a:extLst>
                <a:ext uri="{FF2B5EF4-FFF2-40B4-BE49-F238E27FC236}">
                  <a16:creationId xmlns:a16="http://schemas.microsoft.com/office/drawing/2014/main" id="{816901AE-EF99-FC45-9336-DE71A7B59A8F}"/>
                </a:ext>
              </a:extLst>
            </p:cNvPr>
            <p:cNvSpPr txBox="1"/>
            <p:nvPr/>
          </p:nvSpPr>
          <p:spPr>
            <a:xfrm>
              <a:off x="3631553" y="1118389"/>
              <a:ext cx="2043390" cy="807914"/>
            </a:xfrm>
            <a:prstGeom prst="rect">
              <a:avLst/>
            </a:prstGeom>
            <a:noFill/>
          </p:spPr>
          <p:txBody>
            <a:bodyPr wrap="square" rtlCol="0">
              <a:spAutoFit/>
            </a:bodyPr>
            <a:lstStyle/>
            <a:p>
              <a:pPr marL="0" marR="0" lvl="0" indent="0" algn="ctr" defTabSz="16254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Arial" charset="0"/>
                  <a:cs typeface="Corbel"/>
                </a:rPr>
                <a:t>Automating Scaling and Storage deletion for IaaS and PaaS – Reached $12M in annual cloud spend savings</a:t>
              </a:r>
              <a:endParaRPr kumimoji="0" lang="en-US" sz="1600" b="0" i="0" u="sng" strike="noStrike" kern="1200" cap="none" spc="0" normalizeH="0" baseline="0" noProof="0" dirty="0">
                <a:ln>
                  <a:noFill/>
                </a:ln>
                <a:solidFill>
                  <a:srgbClr val="000000"/>
                </a:solidFill>
                <a:effectLst/>
                <a:uLnTx/>
                <a:uFillTx/>
                <a:latin typeface="Corbel"/>
                <a:ea typeface="Arial" charset="0"/>
                <a:cs typeface="Corbel"/>
              </a:endParaRPr>
            </a:p>
          </p:txBody>
        </p:sp>
      </p:grpSp>
      <p:grpSp>
        <p:nvGrpSpPr>
          <p:cNvPr id="17" name="Group 16"/>
          <p:cNvGrpSpPr/>
          <p:nvPr/>
        </p:nvGrpSpPr>
        <p:grpSpPr>
          <a:xfrm>
            <a:off x="40553" y="3416784"/>
            <a:ext cx="3503211" cy="1264060"/>
            <a:chOff x="6323733" y="608926"/>
            <a:chExt cx="2627408" cy="948044"/>
          </a:xfrm>
        </p:grpSpPr>
        <p:sp>
          <p:nvSpPr>
            <p:cNvPr id="8" name="TextBox 7"/>
            <p:cNvSpPr txBox="1"/>
            <p:nvPr/>
          </p:nvSpPr>
          <p:spPr>
            <a:xfrm>
              <a:off x="6423946" y="608926"/>
              <a:ext cx="2426982" cy="561740"/>
            </a:xfrm>
            <a:prstGeom prst="rect">
              <a:avLst/>
            </a:prstGeom>
            <a:noFill/>
            <a:ln>
              <a:noFill/>
            </a:ln>
          </p:spPr>
          <p:txBody>
            <a:bodyPr wrap="square" lIns="91440" tIns="45720" rIns="91440" bIns="45720" rtlCol="0">
              <a:spAutoFit/>
            </a:bodyPr>
            <a:lstStyle/>
            <a:p>
              <a:pPr marL="0" marR="0" lvl="0" indent="0" algn="ctr" defTabSz="1219080" rtl="0" eaLnBrk="1" fontAlgn="auto" latinLnBrk="0" hangingPunct="1">
                <a:lnSpc>
                  <a:spcPct val="100000"/>
                </a:lnSpc>
                <a:spcBef>
                  <a:spcPts val="0"/>
                </a:spcBef>
                <a:spcAft>
                  <a:spcPts val="0"/>
                </a:spcAft>
                <a:buClrTx/>
                <a:buSzTx/>
                <a:buFontTx/>
                <a:buNone/>
                <a:tabLst/>
                <a:defRPr/>
              </a:pPr>
              <a:r>
                <a:rPr kumimoji="0" lang="en-US" sz="4267" b="1" i="0" u="none" strike="noStrike" kern="0" cap="none" spc="51" normalizeH="0" baseline="0" noProof="0" dirty="0">
                  <a:ln>
                    <a:noFill/>
                  </a:ln>
                  <a:solidFill>
                    <a:srgbClr val="2CB935"/>
                  </a:solidFill>
                  <a:effectLst/>
                  <a:uLnTx/>
                  <a:uFillTx/>
                  <a:latin typeface="Verdana"/>
                  <a:ea typeface="+mn-ea"/>
                  <a:cs typeface="Verdana"/>
                </a:rPr>
                <a:t>30,000+</a:t>
              </a:r>
            </a:p>
          </p:txBody>
        </p:sp>
        <p:sp>
          <p:nvSpPr>
            <p:cNvPr id="9" name="TextBox 8">
              <a:extLst>
                <a:ext uri="{FF2B5EF4-FFF2-40B4-BE49-F238E27FC236}">
                  <a16:creationId xmlns:a16="http://schemas.microsoft.com/office/drawing/2014/main" id="{816901AE-EF99-FC45-9336-DE71A7B59A8F}"/>
                </a:ext>
              </a:extLst>
            </p:cNvPr>
            <p:cNvSpPr txBox="1"/>
            <p:nvPr/>
          </p:nvSpPr>
          <p:spPr>
            <a:xfrm>
              <a:off x="6323733" y="1118389"/>
              <a:ext cx="2627408" cy="438581"/>
            </a:xfrm>
            <a:prstGeom prst="rect">
              <a:avLst/>
            </a:prstGeom>
            <a:noFill/>
          </p:spPr>
          <p:txBody>
            <a:bodyPr wrap="square" rtlCol="0">
              <a:spAutoFit/>
            </a:bodyPr>
            <a:lstStyle/>
            <a:p>
              <a:pPr marL="0" marR="0" lvl="0" indent="0" algn="ctr" defTabSz="16254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Arial" charset="0"/>
                  <a:cs typeface="Corbel"/>
                </a:rPr>
                <a:t>VMs (USA, EMEA</a:t>
              </a:r>
            </a:p>
            <a:p>
              <a:pPr marL="0" marR="0" lvl="0" indent="0" algn="ctr" defTabSz="16254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Arial" charset="0"/>
                  <a:cs typeface="Corbel"/>
                </a:rPr>
                <a:t>&amp; APAC)</a:t>
              </a:r>
              <a:endParaRPr kumimoji="0" lang="en-US" sz="1600" b="0" i="0" u="sng" strike="noStrike" kern="1200" cap="none" spc="0" normalizeH="0" baseline="0" noProof="0" dirty="0">
                <a:ln>
                  <a:noFill/>
                </a:ln>
                <a:solidFill>
                  <a:srgbClr val="000000"/>
                </a:solidFill>
                <a:effectLst/>
                <a:uLnTx/>
                <a:uFillTx/>
                <a:latin typeface="Corbel"/>
                <a:ea typeface="Arial" charset="0"/>
                <a:cs typeface="Corbel"/>
              </a:endParaRPr>
            </a:p>
          </p:txBody>
        </p:sp>
      </p:grpSp>
      <p:grpSp>
        <p:nvGrpSpPr>
          <p:cNvPr id="14" name="Group 13"/>
          <p:cNvGrpSpPr/>
          <p:nvPr/>
        </p:nvGrpSpPr>
        <p:grpSpPr>
          <a:xfrm>
            <a:off x="105372" y="486881"/>
            <a:ext cx="3235976" cy="1210588"/>
            <a:chOff x="1950162" y="2666145"/>
            <a:chExt cx="2426982" cy="907940"/>
          </a:xfrm>
        </p:grpSpPr>
        <p:sp>
          <p:nvSpPr>
            <p:cNvPr id="10" name="TextBox 9"/>
            <p:cNvSpPr txBox="1"/>
            <p:nvPr/>
          </p:nvSpPr>
          <p:spPr>
            <a:xfrm>
              <a:off x="1950162" y="2666145"/>
              <a:ext cx="2426982" cy="561741"/>
            </a:xfrm>
            <a:prstGeom prst="rect">
              <a:avLst/>
            </a:prstGeom>
            <a:noFill/>
            <a:ln>
              <a:noFill/>
            </a:ln>
          </p:spPr>
          <p:txBody>
            <a:bodyPr wrap="square" lIns="91440" tIns="45720" rIns="91440" bIns="45720" rtlCol="0">
              <a:spAutoFit/>
            </a:bodyPr>
            <a:lstStyle/>
            <a:p>
              <a:pPr marL="0" marR="0" lvl="0" indent="0" algn="ctr" defTabSz="1219080" rtl="0" eaLnBrk="1" fontAlgn="auto" latinLnBrk="0" hangingPunct="1">
                <a:lnSpc>
                  <a:spcPct val="100000"/>
                </a:lnSpc>
                <a:spcBef>
                  <a:spcPts val="0"/>
                </a:spcBef>
                <a:spcAft>
                  <a:spcPts val="0"/>
                </a:spcAft>
                <a:buClrTx/>
                <a:buSzTx/>
                <a:buFontTx/>
                <a:buNone/>
                <a:tabLst/>
                <a:defRPr/>
              </a:pPr>
              <a:r>
                <a:rPr kumimoji="0" lang="en-US" sz="4267" b="1" i="0" u="none" strike="noStrike" kern="0" cap="none" spc="51" normalizeH="0" baseline="0" noProof="0" dirty="0">
                  <a:ln>
                    <a:noFill/>
                  </a:ln>
                  <a:solidFill>
                    <a:srgbClr val="2CB935"/>
                  </a:solidFill>
                  <a:effectLst/>
                  <a:uLnTx/>
                  <a:uFillTx/>
                  <a:latin typeface="Verdana"/>
                  <a:ea typeface="+mn-ea"/>
                  <a:cs typeface="Verdana"/>
                </a:rPr>
                <a:t>750</a:t>
              </a:r>
            </a:p>
          </p:txBody>
        </p:sp>
        <p:sp>
          <p:nvSpPr>
            <p:cNvPr id="11" name="TextBox 10">
              <a:extLst>
                <a:ext uri="{FF2B5EF4-FFF2-40B4-BE49-F238E27FC236}">
                  <a16:creationId xmlns:a16="http://schemas.microsoft.com/office/drawing/2014/main" id="{816901AE-EF99-FC45-9336-DE71A7B59A8F}"/>
                </a:ext>
              </a:extLst>
            </p:cNvPr>
            <p:cNvSpPr txBox="1"/>
            <p:nvPr/>
          </p:nvSpPr>
          <p:spPr>
            <a:xfrm>
              <a:off x="2165281" y="3135504"/>
              <a:ext cx="1996744" cy="438581"/>
            </a:xfrm>
            <a:prstGeom prst="rect">
              <a:avLst/>
            </a:prstGeom>
            <a:noFill/>
          </p:spPr>
          <p:txBody>
            <a:bodyPr wrap="square" rtlCol="0">
              <a:spAutoFit/>
            </a:bodyPr>
            <a:lstStyle/>
            <a:p>
              <a:pPr marL="0" marR="0" lvl="0" indent="0" algn="ctr" defTabSz="16254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Arial" charset="0"/>
                  <a:cs typeface="Corbel"/>
                </a:rPr>
                <a:t>Cloud accounts</a:t>
              </a:r>
            </a:p>
            <a:p>
              <a:pPr marL="0" marR="0" lvl="0" indent="0" algn="ctr" defTabSz="16254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Arial" charset="0"/>
                  <a:cs typeface="Corbel"/>
                </a:rPr>
                <a:t>managed by Turbonomic</a:t>
              </a:r>
              <a:endParaRPr kumimoji="0" lang="en-US" sz="1600" b="0" i="0" u="sng" strike="noStrike" kern="1200" cap="none" spc="0" normalizeH="0" baseline="0" noProof="0" dirty="0">
                <a:ln>
                  <a:noFill/>
                </a:ln>
                <a:solidFill>
                  <a:srgbClr val="000000"/>
                </a:solidFill>
                <a:effectLst/>
                <a:uLnTx/>
                <a:uFillTx/>
                <a:latin typeface="Corbel"/>
                <a:ea typeface="Arial" charset="0"/>
                <a:cs typeface="Corbel"/>
              </a:endParaRPr>
            </a:p>
          </p:txBody>
        </p:sp>
      </p:grpSp>
      <p:grpSp>
        <p:nvGrpSpPr>
          <p:cNvPr id="18" name="Group 17"/>
          <p:cNvGrpSpPr/>
          <p:nvPr/>
        </p:nvGrpSpPr>
        <p:grpSpPr>
          <a:xfrm>
            <a:off x="4155025" y="1778878"/>
            <a:ext cx="3313019" cy="1210588"/>
            <a:chOff x="4381821" y="2666145"/>
            <a:chExt cx="2484764" cy="907940"/>
          </a:xfrm>
        </p:grpSpPr>
        <p:sp>
          <p:nvSpPr>
            <p:cNvPr id="12" name="TextBox 11"/>
            <p:cNvSpPr txBox="1"/>
            <p:nvPr/>
          </p:nvSpPr>
          <p:spPr>
            <a:xfrm>
              <a:off x="4410712" y="2666145"/>
              <a:ext cx="2426982" cy="561740"/>
            </a:xfrm>
            <a:prstGeom prst="rect">
              <a:avLst/>
            </a:prstGeom>
            <a:noFill/>
            <a:ln>
              <a:noFill/>
            </a:ln>
          </p:spPr>
          <p:txBody>
            <a:bodyPr wrap="square" lIns="91440" tIns="45720" rIns="91440" bIns="45720" rtlCol="0">
              <a:spAutoFit/>
            </a:bodyPr>
            <a:lstStyle/>
            <a:p>
              <a:pPr marL="0" marR="0" lvl="0" indent="0" algn="ctr" defTabSz="1219080" rtl="0" eaLnBrk="1" fontAlgn="auto" latinLnBrk="0" hangingPunct="1">
                <a:lnSpc>
                  <a:spcPct val="100000"/>
                </a:lnSpc>
                <a:spcBef>
                  <a:spcPts val="0"/>
                </a:spcBef>
                <a:spcAft>
                  <a:spcPts val="0"/>
                </a:spcAft>
                <a:buClrTx/>
                <a:buSzTx/>
                <a:buFontTx/>
                <a:buNone/>
                <a:tabLst/>
                <a:defRPr/>
              </a:pPr>
              <a:r>
                <a:rPr kumimoji="0" lang="en-US" sz="4267" b="1" i="0" u="none" strike="noStrike" kern="0" cap="none" spc="51" normalizeH="0" baseline="0" noProof="0" dirty="0">
                  <a:ln>
                    <a:noFill/>
                  </a:ln>
                  <a:solidFill>
                    <a:srgbClr val="2CB935"/>
                  </a:solidFill>
                  <a:effectLst/>
                  <a:uLnTx/>
                  <a:uFillTx/>
                  <a:latin typeface="Verdana"/>
                  <a:ea typeface="+mn-ea"/>
                  <a:cs typeface="Verdana"/>
                </a:rPr>
                <a:t>70%+</a:t>
              </a:r>
            </a:p>
          </p:txBody>
        </p:sp>
        <p:sp>
          <p:nvSpPr>
            <p:cNvPr id="13" name="TextBox 12">
              <a:extLst>
                <a:ext uri="{FF2B5EF4-FFF2-40B4-BE49-F238E27FC236}">
                  <a16:creationId xmlns:a16="http://schemas.microsoft.com/office/drawing/2014/main" id="{816901AE-EF99-FC45-9336-DE71A7B59A8F}"/>
                </a:ext>
              </a:extLst>
            </p:cNvPr>
            <p:cNvSpPr txBox="1"/>
            <p:nvPr/>
          </p:nvSpPr>
          <p:spPr>
            <a:xfrm>
              <a:off x="4381821" y="3135504"/>
              <a:ext cx="2484764" cy="438581"/>
            </a:xfrm>
            <a:prstGeom prst="rect">
              <a:avLst/>
            </a:prstGeom>
            <a:noFill/>
          </p:spPr>
          <p:txBody>
            <a:bodyPr wrap="square" rtlCol="0">
              <a:spAutoFit/>
            </a:bodyPr>
            <a:lstStyle/>
            <a:p>
              <a:pPr marL="0" marR="0" lvl="0" indent="0" algn="ctr" defTabSz="16254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Arial" charset="0"/>
                  <a:cs typeface="Corbel"/>
                </a:rPr>
                <a:t>Over 70% automated for</a:t>
              </a:r>
            </a:p>
            <a:p>
              <a:pPr marL="0" marR="0" lvl="0" indent="0" algn="ctr" defTabSz="16254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Arial" charset="0"/>
                  <a:cs typeface="Corbel"/>
                </a:rPr>
                <a:t>VM placement and scaling</a:t>
              </a:r>
              <a:endParaRPr kumimoji="0" lang="en-US" sz="1600" b="0" i="0" u="sng" strike="noStrike" kern="1200" cap="none" spc="0" normalizeH="0" baseline="0" noProof="0" dirty="0">
                <a:ln>
                  <a:noFill/>
                </a:ln>
                <a:solidFill>
                  <a:srgbClr val="000000"/>
                </a:solidFill>
                <a:effectLst/>
                <a:uLnTx/>
                <a:uFillTx/>
                <a:latin typeface="Corbel"/>
                <a:ea typeface="Arial" charset="0"/>
                <a:cs typeface="Corbel"/>
              </a:endParaRPr>
            </a:p>
          </p:txBody>
        </p:sp>
      </p:grpSp>
      <p:pic>
        <p:nvPicPr>
          <p:cNvPr id="15" name="Picture 14" descr="Asset 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91556" y="6366489"/>
            <a:ext cx="1283693" cy="346083"/>
          </a:xfrm>
          <a:prstGeom prst="rect">
            <a:avLst/>
          </a:prstGeom>
          <a:ln>
            <a:noFill/>
          </a:ln>
        </p:spPr>
      </p:pic>
      <p:grpSp>
        <p:nvGrpSpPr>
          <p:cNvPr id="2" name="Group 1"/>
          <p:cNvGrpSpPr/>
          <p:nvPr/>
        </p:nvGrpSpPr>
        <p:grpSpPr>
          <a:xfrm>
            <a:off x="7867296" y="486880"/>
            <a:ext cx="4525601" cy="2002723"/>
            <a:chOff x="-102532" y="608926"/>
            <a:chExt cx="3394201" cy="1502043"/>
          </a:xfrm>
        </p:grpSpPr>
        <p:sp>
          <p:nvSpPr>
            <p:cNvPr id="5" name="TextBox 4">
              <a:extLst>
                <a:ext uri="{FF2B5EF4-FFF2-40B4-BE49-F238E27FC236}">
                  <a16:creationId xmlns:a16="http://schemas.microsoft.com/office/drawing/2014/main" id="{816901AE-EF99-FC45-9336-DE71A7B59A8F}"/>
                </a:ext>
              </a:extLst>
            </p:cNvPr>
            <p:cNvSpPr txBox="1"/>
            <p:nvPr/>
          </p:nvSpPr>
          <p:spPr>
            <a:xfrm>
              <a:off x="614781" y="1118389"/>
              <a:ext cx="2001283" cy="992580"/>
            </a:xfrm>
            <a:prstGeom prst="rect">
              <a:avLst/>
            </a:prstGeom>
            <a:noFill/>
          </p:spPr>
          <p:txBody>
            <a:bodyPr wrap="square" rtlCol="0">
              <a:spAutoFit/>
            </a:bodyPr>
            <a:lstStyle/>
            <a:p>
              <a:pPr marL="0" marR="0" lvl="0" indent="0" algn="ctr" defTabSz="16254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Arial" charset="0"/>
                  <a:cs typeface="Corbel"/>
                </a:rPr>
                <a:t>Turbonomic cloud</a:t>
              </a:r>
            </a:p>
            <a:p>
              <a:pPr marL="0" marR="0" lvl="0" indent="0" algn="ctr" defTabSz="16254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rbel"/>
                  <a:ea typeface="Arial" charset="0"/>
                  <a:cs typeface="Corbel"/>
                </a:rPr>
                <a:t>migration plans have saved an average of $2.5M per datacenter – Migrated 2 DCs</a:t>
              </a:r>
            </a:p>
            <a:p>
              <a:pPr marL="0" marR="0" lvl="0" indent="0" algn="ctr" defTabSz="1625438"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solidFill>
                    <a:srgbClr val="000000"/>
                  </a:solidFill>
                  <a:effectLst/>
                  <a:uLnTx/>
                  <a:uFillTx/>
                  <a:latin typeface="Corbel"/>
                  <a:ea typeface="Arial" charset="0"/>
                  <a:cs typeface="Corbel"/>
                </a:rPr>
                <a:t>Lift &amp; Shift </a:t>
              </a:r>
              <a:r>
                <a:rPr kumimoji="0" lang="en-US" sz="1600" b="0" i="0" u="sng" strike="noStrike" kern="1200" cap="none" spc="0" normalizeH="0" baseline="0" noProof="0" dirty="0" err="1">
                  <a:ln>
                    <a:noFill/>
                  </a:ln>
                  <a:solidFill>
                    <a:srgbClr val="000000"/>
                  </a:solidFill>
                  <a:effectLst/>
                  <a:uLnTx/>
                  <a:uFillTx/>
                  <a:latin typeface="Corbel"/>
                  <a:ea typeface="Arial" charset="0"/>
                  <a:cs typeface="Corbel"/>
                </a:rPr>
                <a:t>v.s</a:t>
              </a:r>
              <a:r>
                <a:rPr kumimoji="0" lang="en-US" sz="1600" b="0" i="0" u="sng" strike="noStrike" kern="1200" cap="none" spc="0" normalizeH="0" baseline="0" noProof="0" dirty="0">
                  <a:ln>
                    <a:noFill/>
                  </a:ln>
                  <a:solidFill>
                    <a:srgbClr val="000000"/>
                  </a:solidFill>
                  <a:effectLst/>
                  <a:uLnTx/>
                  <a:uFillTx/>
                  <a:latin typeface="Corbel"/>
                  <a:ea typeface="Arial" charset="0"/>
                  <a:cs typeface="Corbel"/>
                </a:rPr>
                <a:t> </a:t>
              </a:r>
              <a:r>
                <a:rPr kumimoji="0" lang="en-US" sz="1600" b="0" i="0" u="sng" strike="noStrike" kern="1200" cap="none" spc="0" normalizeH="0" baseline="0" noProof="0" dirty="0" err="1">
                  <a:ln>
                    <a:noFill/>
                  </a:ln>
                  <a:solidFill>
                    <a:srgbClr val="000000"/>
                  </a:solidFill>
                  <a:effectLst/>
                  <a:uLnTx/>
                  <a:uFillTx/>
                  <a:latin typeface="Corbel"/>
                  <a:ea typeface="Arial" charset="0"/>
                  <a:cs typeface="Corbel"/>
                </a:rPr>
                <a:t>Optimised</a:t>
              </a:r>
              <a:endParaRPr kumimoji="0" lang="en-US" sz="1600" b="0" i="0" u="sng" strike="noStrike" kern="1200" cap="none" spc="0" normalizeH="0" baseline="0" noProof="0" dirty="0">
                <a:ln>
                  <a:noFill/>
                </a:ln>
                <a:solidFill>
                  <a:srgbClr val="000000"/>
                </a:solidFill>
                <a:effectLst/>
                <a:uLnTx/>
                <a:uFillTx/>
                <a:latin typeface="Corbel"/>
                <a:ea typeface="Arial" charset="0"/>
                <a:cs typeface="Corbel"/>
              </a:endParaRPr>
            </a:p>
          </p:txBody>
        </p:sp>
        <p:sp>
          <p:nvSpPr>
            <p:cNvPr id="4" name="TextBox 3"/>
            <p:cNvSpPr txBox="1"/>
            <p:nvPr/>
          </p:nvSpPr>
          <p:spPr>
            <a:xfrm>
              <a:off x="-102532" y="608926"/>
              <a:ext cx="3394201" cy="561741"/>
            </a:xfrm>
            <a:prstGeom prst="rect">
              <a:avLst/>
            </a:prstGeom>
            <a:noFill/>
            <a:ln>
              <a:noFill/>
            </a:ln>
          </p:spPr>
          <p:txBody>
            <a:bodyPr wrap="square" lIns="91440" tIns="45720" rIns="91440" bIns="45720" rtlCol="0">
              <a:spAutoFit/>
            </a:bodyPr>
            <a:lstStyle/>
            <a:p>
              <a:pPr marL="0" marR="0" lvl="0" indent="0" algn="ctr" defTabSz="1219080" rtl="0" eaLnBrk="1" fontAlgn="auto" latinLnBrk="0" hangingPunct="1">
                <a:lnSpc>
                  <a:spcPct val="100000"/>
                </a:lnSpc>
                <a:spcBef>
                  <a:spcPts val="0"/>
                </a:spcBef>
                <a:spcAft>
                  <a:spcPts val="0"/>
                </a:spcAft>
                <a:buClrTx/>
                <a:buSzTx/>
                <a:buFontTx/>
                <a:buNone/>
                <a:tabLst/>
                <a:defRPr/>
              </a:pPr>
              <a:r>
                <a:rPr kumimoji="0" lang="en-US" sz="4267" b="1" i="0" u="none" strike="noStrike" kern="0" cap="none" spc="51" normalizeH="0" baseline="0" noProof="0" dirty="0">
                  <a:ln>
                    <a:noFill/>
                  </a:ln>
                  <a:solidFill>
                    <a:srgbClr val="2CB935"/>
                  </a:solidFill>
                  <a:effectLst/>
                  <a:uLnTx/>
                  <a:uFillTx/>
                  <a:latin typeface="Verdana"/>
                  <a:ea typeface="+mn-ea"/>
                  <a:cs typeface="Verdana"/>
                </a:rPr>
                <a:t>$2,500,000</a:t>
              </a:r>
            </a:p>
          </p:txBody>
        </p:sp>
      </p:grpSp>
      <p:sp>
        <p:nvSpPr>
          <p:cNvPr id="22" name="TextBox 21"/>
          <p:cNvSpPr txBox="1"/>
          <p:nvPr/>
        </p:nvSpPr>
        <p:spPr>
          <a:xfrm>
            <a:off x="2126092" y="5703508"/>
            <a:ext cx="10416285" cy="1323439"/>
          </a:xfrm>
          <a:prstGeom prst="rect">
            <a:avLst/>
          </a:prstGeom>
          <a:noFill/>
        </p:spPr>
        <p:txBody>
          <a:bodyPr wrap="square" rtlCol="0">
            <a:spAutoFit/>
          </a:bodyPr>
          <a:lstStyle/>
          <a:p>
            <a:pPr marL="507962" marR="0" lvl="0" indent="-507962" algn="l" defTabSz="1625438" rtl="0" eaLnBrk="1" fontAlgn="auto" latinLnBrk="0" hangingPunct="1">
              <a:lnSpc>
                <a:spcPct val="100000"/>
              </a:lnSpc>
              <a:spcBef>
                <a:spcPts val="0"/>
              </a:spcBef>
              <a:spcAft>
                <a:spcPts val="0"/>
              </a:spcAft>
              <a:buClrTx/>
              <a:buSzTx/>
              <a:buFont typeface="Arial" charset="0"/>
              <a:buChar char="•"/>
              <a:tabLst/>
              <a:defRPr/>
            </a:pPr>
            <a:r>
              <a:rPr kumimoji="0" lang="en-US" sz="1600" b="0" i="1" u="none" strike="noStrike" kern="1200" cap="none" spc="0" normalizeH="0" baseline="0" noProof="0" dirty="0">
                <a:ln>
                  <a:noFill/>
                </a:ln>
                <a:solidFill>
                  <a:srgbClr val="FFFFFF"/>
                </a:solidFill>
                <a:effectLst/>
                <a:uLnTx/>
                <a:uFillTx/>
                <a:latin typeface="Corbel" charset="0"/>
                <a:ea typeface="Corbel" charset="0"/>
                <a:cs typeface="Corbel" charset="0"/>
              </a:rPr>
              <a:t>Out-of-Band Compliance enforcement in place for optimizing workloads post-deployment</a:t>
            </a:r>
          </a:p>
          <a:p>
            <a:pPr marL="507962" marR="0" lvl="0" indent="-507962" algn="l" defTabSz="1625438" rtl="0" eaLnBrk="1" fontAlgn="auto" latinLnBrk="0" hangingPunct="1">
              <a:lnSpc>
                <a:spcPct val="100000"/>
              </a:lnSpc>
              <a:spcBef>
                <a:spcPts val="0"/>
              </a:spcBef>
              <a:spcAft>
                <a:spcPts val="0"/>
              </a:spcAft>
              <a:buClrTx/>
              <a:buSzTx/>
              <a:buFont typeface="Arial" charset="0"/>
              <a:buChar char="•"/>
              <a:tabLst/>
              <a:defRPr/>
            </a:pPr>
            <a:r>
              <a:rPr kumimoji="0" lang="en-US" sz="1600" b="0" i="1" u="none" strike="noStrike" kern="1200" cap="none" spc="0" normalizeH="0" baseline="0" noProof="0" dirty="0">
                <a:ln>
                  <a:noFill/>
                </a:ln>
                <a:solidFill>
                  <a:srgbClr val="FFFFFF"/>
                </a:solidFill>
                <a:effectLst/>
                <a:uLnTx/>
                <a:uFillTx/>
                <a:latin typeface="Corbel" charset="0"/>
                <a:ea typeface="Corbel" charset="0"/>
                <a:cs typeface="Corbel" charset="0"/>
              </a:rPr>
              <a:t>An entire team planning migration of 2 DCs to Cloud, Turbonomic did that in minutes!</a:t>
            </a:r>
          </a:p>
          <a:p>
            <a:pPr marL="507962" marR="0" lvl="0" indent="-507962" algn="l" defTabSz="1625438" rtl="0" eaLnBrk="1" fontAlgn="auto" latinLnBrk="0" hangingPunct="1">
              <a:lnSpc>
                <a:spcPct val="100000"/>
              </a:lnSpc>
              <a:spcBef>
                <a:spcPts val="0"/>
              </a:spcBef>
              <a:spcAft>
                <a:spcPts val="0"/>
              </a:spcAft>
              <a:buClrTx/>
              <a:buSzTx/>
              <a:buFont typeface="Arial" charset="0"/>
              <a:buChar char="•"/>
              <a:tabLst/>
              <a:defRPr/>
            </a:pPr>
            <a:r>
              <a:rPr kumimoji="0" lang="en-US" sz="1600" b="0" i="1" u="none" strike="noStrike" kern="1200" cap="none" spc="0" normalizeH="0" baseline="0" noProof="0" dirty="0">
                <a:ln>
                  <a:noFill/>
                </a:ln>
                <a:solidFill>
                  <a:srgbClr val="FFFFFF"/>
                </a:solidFill>
                <a:effectLst/>
                <a:uLnTx/>
                <a:uFillTx/>
                <a:latin typeface="Corbel" charset="0"/>
                <a:ea typeface="Corbel" charset="0"/>
                <a:cs typeface="Corbel" charset="0"/>
              </a:rPr>
              <a:t>Turbonomic is automating sizing actions on pilot accounts and expanding rapidly </a:t>
            </a:r>
          </a:p>
          <a:p>
            <a:pPr marL="507962" marR="0" lvl="0" indent="-507962" algn="l" defTabSz="1625438" rtl="0" eaLnBrk="1" fontAlgn="auto" latinLnBrk="0" hangingPunct="1">
              <a:lnSpc>
                <a:spcPct val="100000"/>
              </a:lnSpc>
              <a:spcBef>
                <a:spcPts val="0"/>
              </a:spcBef>
              <a:spcAft>
                <a:spcPts val="0"/>
              </a:spcAft>
              <a:buClrTx/>
              <a:buSzTx/>
              <a:buFont typeface="Arial" charset="0"/>
              <a:buChar char="•"/>
              <a:tabLst/>
              <a:defRPr/>
            </a:pPr>
            <a:r>
              <a:rPr kumimoji="0" lang="en-US" sz="1600" b="0" i="1" u="none" strike="noStrike" kern="1200" cap="none" spc="0" normalizeH="0" baseline="0" noProof="0" dirty="0">
                <a:ln>
                  <a:noFill/>
                </a:ln>
                <a:solidFill>
                  <a:srgbClr val="FFFFFF"/>
                </a:solidFill>
                <a:effectLst/>
                <a:uLnTx/>
                <a:uFillTx/>
                <a:latin typeface="Corbel" charset="0"/>
                <a:ea typeface="Corbel" charset="0"/>
                <a:cs typeface="Corbel" charset="0"/>
              </a:rPr>
              <a:t>Turbonomic identified opportunities to save 40% of cloud spend </a:t>
            </a:r>
          </a:p>
          <a:p>
            <a:pPr marL="0" marR="0" lvl="0" indent="0" algn="l" defTabSz="1625438"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FFFFFF"/>
              </a:solidFill>
              <a:effectLst/>
              <a:uLnTx/>
              <a:uFillTx/>
              <a:latin typeface="Corbel" charset="0"/>
              <a:ea typeface="Corbel" charset="0"/>
              <a:cs typeface="Corbel" charset="0"/>
            </a:endParaRPr>
          </a:p>
        </p:txBody>
      </p:sp>
      <p:sp>
        <p:nvSpPr>
          <p:cNvPr id="19" name="TextBox 18"/>
          <p:cNvSpPr txBox="1"/>
          <p:nvPr/>
        </p:nvSpPr>
        <p:spPr>
          <a:xfrm>
            <a:off x="3223257" y="947879"/>
            <a:ext cx="1456267" cy="3128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733" b="0" i="0" u="none" strike="noStrike" kern="1200" cap="none" spc="0" normalizeH="0" baseline="0" noProof="0" dirty="0">
                <a:ln>
                  <a:noFill/>
                </a:ln>
                <a:solidFill>
                  <a:srgbClr val="000000"/>
                </a:solidFill>
                <a:effectLst/>
                <a:uLnTx/>
                <a:uFillTx/>
                <a:latin typeface="IBM Plex Sans Light" panose="020B0604020202020204"/>
                <a:ea typeface="+mn-ea"/>
                <a:cs typeface="+mn-cs"/>
              </a:rPr>
              <a:t>}</a:t>
            </a:r>
          </a:p>
        </p:txBody>
      </p:sp>
      <p:sp>
        <p:nvSpPr>
          <p:cNvPr id="25" name="TextBox 24"/>
          <p:cNvSpPr txBox="1"/>
          <p:nvPr/>
        </p:nvSpPr>
        <p:spPr>
          <a:xfrm>
            <a:off x="7251405" y="1005867"/>
            <a:ext cx="1456267" cy="3128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733" b="0" i="0" u="none" strike="noStrike" kern="1200" cap="none" spc="0" normalizeH="0" baseline="0" noProof="0" dirty="0">
                <a:ln>
                  <a:noFill/>
                </a:ln>
                <a:solidFill>
                  <a:srgbClr val="000000"/>
                </a:solidFill>
                <a:effectLst/>
                <a:uLnTx/>
                <a:uFillTx/>
                <a:latin typeface="IBM Plex Sans Light" panose="020B0604020202020204"/>
                <a:ea typeface="+mn-ea"/>
                <a:cs typeface="+mn-cs"/>
              </a:rPr>
              <a:t>}</a:t>
            </a:r>
          </a:p>
        </p:txBody>
      </p:sp>
      <p:sp>
        <p:nvSpPr>
          <p:cNvPr id="23" name="TextBox 22">
            <a:extLst>
              <a:ext uri="{FF2B5EF4-FFF2-40B4-BE49-F238E27FC236}">
                <a16:creationId xmlns:a16="http://schemas.microsoft.com/office/drawing/2014/main" id="{816901AE-EF99-FC45-9336-DE71A7B59A8F}"/>
              </a:ext>
            </a:extLst>
          </p:cNvPr>
          <p:cNvSpPr txBox="1"/>
          <p:nvPr/>
        </p:nvSpPr>
        <p:spPr>
          <a:xfrm>
            <a:off x="16360" y="6167888"/>
            <a:ext cx="4413712" cy="338554"/>
          </a:xfrm>
          <a:prstGeom prst="rect">
            <a:avLst/>
          </a:prstGeom>
          <a:noFill/>
        </p:spPr>
        <p:txBody>
          <a:bodyPr wrap="square" rtlCol="0">
            <a:spAutoFit/>
          </a:bodyPr>
          <a:lstStyle/>
          <a:p>
            <a:pPr marL="0" marR="0" lvl="0" indent="0" algn="l" defTabSz="16254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orbel"/>
                <a:ea typeface="Arial" charset="0"/>
                <a:cs typeface="Corbel"/>
              </a:rPr>
              <a:t>Big 4 Accounting Firm</a:t>
            </a:r>
            <a:endParaRPr kumimoji="0" lang="en-US" sz="1600" b="1" i="0" u="sng" strike="noStrike" kern="1200" cap="none" spc="0" normalizeH="0" baseline="0" noProof="0" dirty="0">
              <a:ln>
                <a:noFill/>
              </a:ln>
              <a:solidFill>
                <a:srgbClr val="FFFFFF"/>
              </a:solidFill>
              <a:effectLst/>
              <a:uLnTx/>
              <a:uFillTx/>
              <a:latin typeface="Corbel"/>
              <a:ea typeface="Arial" charset="0"/>
              <a:cs typeface="Corbel"/>
            </a:endParaRPr>
          </a:p>
        </p:txBody>
      </p:sp>
      <p:pic>
        <p:nvPicPr>
          <p:cNvPr id="24" name="Picture 23">
            <a:extLst>
              <a:ext uri="{FF2B5EF4-FFF2-40B4-BE49-F238E27FC236}">
                <a16:creationId xmlns:a16="http://schemas.microsoft.com/office/drawing/2014/main" id="{6BCFCE3F-4A69-5648-BA4E-71AA52C7CF5F}"/>
              </a:ext>
            </a:extLst>
          </p:cNvPr>
          <p:cNvPicPr>
            <a:picLocks noChangeAspect="1"/>
          </p:cNvPicPr>
          <p:nvPr/>
        </p:nvPicPr>
        <p:blipFill>
          <a:blip r:embed="rId4"/>
          <a:stretch>
            <a:fillRect/>
          </a:stretch>
        </p:blipFill>
        <p:spPr>
          <a:xfrm>
            <a:off x="3884214" y="3457478"/>
            <a:ext cx="3601842" cy="2026411"/>
          </a:xfrm>
          <a:prstGeom prst="rect">
            <a:avLst/>
          </a:prstGeom>
        </p:spPr>
      </p:pic>
    </p:spTree>
    <p:extLst>
      <p:ext uri="{BB962C8B-B14F-4D97-AF65-F5344CB8AC3E}">
        <p14:creationId xmlns:p14="http://schemas.microsoft.com/office/powerpoint/2010/main" val="138166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173D9BC-D9BB-9C49-88A5-4CBAC8E52AF7}"/>
              </a:ext>
            </a:extLst>
          </p:cNvPr>
          <p:cNvSpPr>
            <a:spLocks noGrp="1"/>
          </p:cNvSpPr>
          <p:nvPr>
            <p:ph type="title"/>
          </p:nvPr>
        </p:nvSpPr>
        <p:spPr>
          <a:xfrm>
            <a:off x="495300" y="761195"/>
            <a:ext cx="10974650" cy="422365"/>
          </a:xfrm>
        </p:spPr>
        <p:txBody>
          <a:bodyPr/>
          <a:lstStyle/>
          <a:p>
            <a:r>
              <a:rPr lang="en-US" sz="2000" dirty="0"/>
              <a:t>Multinational Professional Services Company Accelerates Cloud Adoption &amp; Achieves $6.6 Million in Cloud Savings</a:t>
            </a:r>
          </a:p>
        </p:txBody>
      </p:sp>
      <p:sp>
        <p:nvSpPr>
          <p:cNvPr id="4" name="Content Placeholder 2">
            <a:extLst>
              <a:ext uri="{FF2B5EF4-FFF2-40B4-BE49-F238E27FC236}">
                <a16:creationId xmlns:a16="http://schemas.microsoft.com/office/drawing/2014/main" id="{44E46B4B-6353-404C-8324-35D8CC235AC1}"/>
              </a:ext>
            </a:extLst>
          </p:cNvPr>
          <p:cNvSpPr txBox="1">
            <a:spLocks/>
          </p:cNvSpPr>
          <p:nvPr/>
        </p:nvSpPr>
        <p:spPr>
          <a:xfrm>
            <a:off x="511207" y="3966443"/>
            <a:ext cx="5222619" cy="1732690"/>
          </a:xfrm>
          <a:prstGeom prst="rect">
            <a:avLst/>
          </a:prstGeom>
        </p:spPr>
        <p:txBody>
          <a:bodyPr/>
          <a:lstStyle>
            <a:lvl1pPr marL="182880" indent="-182880" algn="l" defTabSz="914400" rtl="0" eaLnBrk="1" latinLnBrk="0" hangingPunct="1">
              <a:lnSpc>
                <a:spcPct val="100000"/>
              </a:lnSpc>
              <a:spcBef>
                <a:spcPts val="1000"/>
              </a:spcBef>
              <a:buClr>
                <a:schemeClr val="accent1"/>
              </a:buClr>
              <a:buFont typeface="Arial" panose="020B0604020202020204" pitchFamily="34" charset="0"/>
              <a:buChar char="•"/>
              <a:defRPr sz="1800" b="0" i="0" kern="1200">
                <a:solidFill>
                  <a:schemeClr val="tx1"/>
                </a:solidFill>
                <a:latin typeface="IBM Plex Sans Light" panose="020B0403050203000203" pitchFamily="34" charset="0"/>
                <a:ea typeface="+mn-ea"/>
                <a:cs typeface="+mn-cs"/>
              </a:defRPr>
            </a:lvl1pPr>
            <a:lvl2pPr marL="365760" indent="-182880" algn="l" defTabSz="914400" rtl="0" eaLnBrk="1" latinLnBrk="0" hangingPunct="1">
              <a:lnSpc>
                <a:spcPct val="100000"/>
              </a:lnSpc>
              <a:spcBef>
                <a:spcPts val="500"/>
              </a:spcBef>
              <a:buClr>
                <a:schemeClr val="accent1"/>
              </a:buClr>
              <a:buFont typeface="Arial" panose="020B0604020202020204" pitchFamily="34" charset="0"/>
              <a:buChar char="•"/>
              <a:defRPr sz="1600" b="0" i="0" kern="1200">
                <a:solidFill>
                  <a:schemeClr val="tx1"/>
                </a:solidFill>
                <a:latin typeface="IBM Plex Sans Light" panose="020B0403050203000203" pitchFamily="34" charset="0"/>
                <a:ea typeface="+mn-ea"/>
                <a:cs typeface="+mn-cs"/>
              </a:defRPr>
            </a:lvl2pPr>
            <a:lvl3pPr marL="548640" indent="-182880" algn="l" defTabSz="914400" rtl="0" eaLnBrk="1" latinLnBrk="0" hangingPunct="1">
              <a:lnSpc>
                <a:spcPct val="100000"/>
              </a:lnSpc>
              <a:spcBef>
                <a:spcPts val="500"/>
              </a:spcBef>
              <a:buClr>
                <a:schemeClr val="accent1"/>
              </a:buClr>
              <a:buFont typeface="Arial" panose="020B0604020202020204" pitchFamily="34" charset="0"/>
              <a:buChar char="•"/>
              <a:defRPr sz="1400" b="0" i="0" kern="1200">
                <a:solidFill>
                  <a:schemeClr val="tx1"/>
                </a:solidFill>
                <a:latin typeface="IBM Plex Sans Light" panose="020B0403050203000203" pitchFamily="34" charset="0"/>
                <a:ea typeface="+mn-ea"/>
                <a:cs typeface="+mn-cs"/>
              </a:defRPr>
            </a:lvl3pPr>
            <a:lvl4pPr marL="73152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4pPr>
            <a:lvl5pPr marL="91440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Tx/>
              <a:buFont typeface="Arial" panose="020B0604020202020204" pitchFamily="34" charset="0"/>
              <a:buNone/>
            </a:pPr>
            <a:r>
              <a:rPr lang="en-US">
                <a:solidFill>
                  <a:srgbClr val="000000"/>
                </a:solidFill>
                <a:latin typeface="IBM Plex Sans Light" panose="020B0604020202020204"/>
              </a:rPr>
              <a:t>“I noticed my application was slow and remembered Turbo had an action for it. I logged in and immediately found the action </a:t>
            </a:r>
            <a:r>
              <a:rPr lang="en-US" b="1">
                <a:solidFill>
                  <a:srgbClr val="000000"/>
                </a:solidFill>
                <a:latin typeface="IBM Plex Sans SemiBold" panose="020B0503050203000203" pitchFamily="34" charset="0"/>
              </a:rPr>
              <a:t>reducing my MTTR to a few minutes which would usually take hours</a:t>
            </a:r>
            <a:r>
              <a:rPr lang="en-US">
                <a:solidFill>
                  <a:srgbClr val="000000"/>
                </a:solidFill>
                <a:latin typeface="IBM Plex Sans Light" panose="020B0604020202020204"/>
              </a:rPr>
              <a:t>.” </a:t>
            </a:r>
          </a:p>
          <a:p>
            <a:pPr marL="0" indent="0" algn="r">
              <a:spcBef>
                <a:spcPts val="0"/>
              </a:spcBef>
              <a:buClrTx/>
              <a:buFont typeface="Arial" panose="020B0604020202020204" pitchFamily="34" charset="0"/>
              <a:buNone/>
            </a:pPr>
            <a:r>
              <a:rPr lang="en-US" b="1">
                <a:solidFill>
                  <a:srgbClr val="000000"/>
                </a:solidFill>
                <a:latin typeface="IBM Plex Sans SemiBold" panose="020B0503050203000203" pitchFamily="34" charset="0"/>
              </a:rPr>
              <a:t>Senior Manager</a:t>
            </a:r>
          </a:p>
        </p:txBody>
      </p:sp>
      <p:sp>
        <p:nvSpPr>
          <p:cNvPr id="5" name="Text Placeholder 5">
            <a:extLst>
              <a:ext uri="{FF2B5EF4-FFF2-40B4-BE49-F238E27FC236}">
                <a16:creationId xmlns:a16="http://schemas.microsoft.com/office/drawing/2014/main" id="{4B686F11-3725-4245-AF6C-53D796904F66}"/>
              </a:ext>
            </a:extLst>
          </p:cNvPr>
          <p:cNvSpPr txBox="1">
            <a:spLocks/>
          </p:cNvSpPr>
          <p:nvPr/>
        </p:nvSpPr>
        <p:spPr>
          <a:xfrm>
            <a:off x="6096000" y="1388960"/>
            <a:ext cx="5591550" cy="626263"/>
          </a:xfrm>
          <a:prstGeom prst="rect">
            <a:avLst/>
          </a:prstGeom>
        </p:spPr>
        <p:txBody>
          <a:bodyPr/>
          <a:lstStyle>
            <a:lvl1pPr marL="182880" indent="-182880" algn="l" defTabSz="914400" rtl="0" eaLnBrk="1" latinLnBrk="0" hangingPunct="1">
              <a:lnSpc>
                <a:spcPct val="100000"/>
              </a:lnSpc>
              <a:spcBef>
                <a:spcPts val="1000"/>
              </a:spcBef>
              <a:buClr>
                <a:schemeClr val="accent1"/>
              </a:buClr>
              <a:buFont typeface="Arial" panose="020B0604020202020204" pitchFamily="34" charset="0"/>
              <a:buChar char="•"/>
              <a:defRPr sz="1800" b="0" i="0" kern="1200">
                <a:solidFill>
                  <a:schemeClr val="tx1"/>
                </a:solidFill>
                <a:latin typeface="IBM Plex Sans Light" panose="020B0403050203000203" pitchFamily="34" charset="0"/>
                <a:ea typeface="+mn-ea"/>
                <a:cs typeface="+mn-cs"/>
              </a:defRPr>
            </a:lvl1pPr>
            <a:lvl2pPr marL="365760" indent="-182880" algn="l" defTabSz="914400" rtl="0" eaLnBrk="1" latinLnBrk="0" hangingPunct="1">
              <a:lnSpc>
                <a:spcPct val="100000"/>
              </a:lnSpc>
              <a:spcBef>
                <a:spcPts val="500"/>
              </a:spcBef>
              <a:buClr>
                <a:schemeClr val="accent1"/>
              </a:buClr>
              <a:buFont typeface="Arial" panose="020B0604020202020204" pitchFamily="34" charset="0"/>
              <a:buChar char="•"/>
              <a:defRPr sz="1600" b="0" i="0" kern="1200">
                <a:solidFill>
                  <a:schemeClr val="tx1"/>
                </a:solidFill>
                <a:latin typeface="IBM Plex Sans Light" panose="020B0403050203000203" pitchFamily="34" charset="0"/>
                <a:ea typeface="+mn-ea"/>
                <a:cs typeface="+mn-cs"/>
              </a:defRPr>
            </a:lvl2pPr>
            <a:lvl3pPr marL="548640" indent="-182880" algn="l" defTabSz="914400" rtl="0" eaLnBrk="1" latinLnBrk="0" hangingPunct="1">
              <a:lnSpc>
                <a:spcPct val="100000"/>
              </a:lnSpc>
              <a:spcBef>
                <a:spcPts val="500"/>
              </a:spcBef>
              <a:buClr>
                <a:schemeClr val="accent1"/>
              </a:buClr>
              <a:buFont typeface="Arial" panose="020B0604020202020204" pitchFamily="34" charset="0"/>
              <a:buChar char="•"/>
              <a:defRPr sz="1400" b="0" i="0" kern="1200">
                <a:solidFill>
                  <a:schemeClr val="tx1"/>
                </a:solidFill>
                <a:latin typeface="IBM Plex Sans Light" panose="020B0403050203000203" pitchFamily="34" charset="0"/>
                <a:ea typeface="+mn-ea"/>
                <a:cs typeface="+mn-cs"/>
              </a:defRPr>
            </a:lvl3pPr>
            <a:lvl4pPr marL="73152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4pPr>
            <a:lvl5pPr marL="91440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Assure Performance for: </a:t>
            </a:r>
            <a:r>
              <a:rPr lang="en-US" dirty="0"/>
              <a:t>832 subscriptions | 45,000 VMs | 12,500 DBs</a:t>
            </a:r>
          </a:p>
        </p:txBody>
      </p:sp>
      <p:sp>
        <p:nvSpPr>
          <p:cNvPr id="6" name="Text Placeholder 6">
            <a:extLst>
              <a:ext uri="{FF2B5EF4-FFF2-40B4-BE49-F238E27FC236}">
                <a16:creationId xmlns:a16="http://schemas.microsoft.com/office/drawing/2014/main" id="{94C0F953-1C93-5043-92BB-D63EF2C25E0E}"/>
              </a:ext>
            </a:extLst>
          </p:cNvPr>
          <p:cNvSpPr txBox="1">
            <a:spLocks/>
          </p:cNvSpPr>
          <p:nvPr/>
        </p:nvSpPr>
        <p:spPr>
          <a:xfrm>
            <a:off x="6088375" y="2145253"/>
            <a:ext cx="5599175" cy="259080"/>
          </a:xfrm>
          <a:prstGeom prst="rect">
            <a:avLst/>
          </a:prstGeom>
        </p:spPr>
        <p:txBody>
          <a:bodyPr/>
          <a:lstStyle>
            <a:lvl1pPr marL="182880" indent="-182880" algn="l" defTabSz="914400" rtl="0" eaLnBrk="1" latinLnBrk="0" hangingPunct="1">
              <a:lnSpc>
                <a:spcPct val="100000"/>
              </a:lnSpc>
              <a:spcBef>
                <a:spcPts val="1000"/>
              </a:spcBef>
              <a:buClr>
                <a:schemeClr val="accent1"/>
              </a:buClr>
              <a:buFont typeface="Arial" panose="020B0604020202020204" pitchFamily="34" charset="0"/>
              <a:buChar char="•"/>
              <a:defRPr sz="1800" b="0" i="0" kern="1200">
                <a:solidFill>
                  <a:schemeClr val="tx1"/>
                </a:solidFill>
                <a:latin typeface="IBM Plex Sans Light" panose="020B0403050203000203" pitchFamily="34" charset="0"/>
                <a:ea typeface="+mn-ea"/>
                <a:cs typeface="+mn-cs"/>
              </a:defRPr>
            </a:lvl1pPr>
            <a:lvl2pPr marL="365760" indent="-182880" algn="l" defTabSz="914400" rtl="0" eaLnBrk="1" latinLnBrk="0" hangingPunct="1">
              <a:lnSpc>
                <a:spcPct val="100000"/>
              </a:lnSpc>
              <a:spcBef>
                <a:spcPts val="500"/>
              </a:spcBef>
              <a:buClr>
                <a:schemeClr val="accent1"/>
              </a:buClr>
              <a:buFont typeface="Arial" panose="020B0604020202020204" pitchFamily="34" charset="0"/>
              <a:buChar char="•"/>
              <a:defRPr sz="1600" b="0" i="0" kern="1200">
                <a:solidFill>
                  <a:schemeClr val="tx1"/>
                </a:solidFill>
                <a:latin typeface="IBM Plex Sans Light" panose="020B0403050203000203" pitchFamily="34" charset="0"/>
                <a:ea typeface="+mn-ea"/>
                <a:cs typeface="+mn-cs"/>
              </a:defRPr>
            </a:lvl2pPr>
            <a:lvl3pPr marL="548640" indent="-182880" algn="l" defTabSz="914400" rtl="0" eaLnBrk="1" latinLnBrk="0" hangingPunct="1">
              <a:lnSpc>
                <a:spcPct val="100000"/>
              </a:lnSpc>
              <a:spcBef>
                <a:spcPts val="500"/>
              </a:spcBef>
              <a:buClr>
                <a:schemeClr val="accent1"/>
              </a:buClr>
              <a:buFont typeface="Arial" panose="020B0604020202020204" pitchFamily="34" charset="0"/>
              <a:buChar char="•"/>
              <a:defRPr sz="1400" b="0" i="0" kern="1200">
                <a:solidFill>
                  <a:schemeClr val="tx1"/>
                </a:solidFill>
                <a:latin typeface="IBM Plex Sans Light" panose="020B0403050203000203" pitchFamily="34" charset="0"/>
                <a:ea typeface="+mn-ea"/>
                <a:cs typeface="+mn-cs"/>
              </a:defRPr>
            </a:lvl3pPr>
            <a:lvl4pPr marL="73152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4pPr>
            <a:lvl5pPr marL="91440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t>Integrations:</a:t>
            </a:r>
            <a:endParaRPr lang="en-US"/>
          </a:p>
        </p:txBody>
      </p:sp>
      <p:sp>
        <p:nvSpPr>
          <p:cNvPr id="7" name="Slide Number Placeholder 10">
            <a:extLst>
              <a:ext uri="{FF2B5EF4-FFF2-40B4-BE49-F238E27FC236}">
                <a16:creationId xmlns:a16="http://schemas.microsoft.com/office/drawing/2014/main" id="{A487C0BB-2CAB-5146-B6F7-31D8F38F2450}"/>
              </a:ext>
            </a:extLst>
          </p:cNvPr>
          <p:cNvSpPr txBox="1">
            <a:spLocks/>
          </p:cNvSpPr>
          <p:nvPr/>
        </p:nvSpPr>
        <p:spPr>
          <a:xfrm>
            <a:off x="8953500" y="6482837"/>
            <a:ext cx="2743200" cy="18736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A873C3C9-BFA4-4D44-B8FC-BC14A9CD94D5}" type="slidenum">
              <a:rPr lang="en-US" sz="700" smtClean="0">
                <a:solidFill>
                  <a:srgbClr val="D0D3D3">
                    <a:lumMod val="90000"/>
                  </a:srgbClr>
                </a:solidFill>
                <a:latin typeface="IBM Plex Sans Light" panose="020B0403050203000203" pitchFamily="34" charset="0"/>
              </a:rPr>
              <a:pPr algn="r">
                <a:defRPr/>
              </a:pPr>
              <a:t>24</a:t>
            </a:fld>
            <a:endParaRPr lang="en-US" sz="700">
              <a:solidFill>
                <a:srgbClr val="D0D3D3">
                  <a:lumMod val="90000"/>
                </a:srgbClr>
              </a:solidFill>
              <a:latin typeface="IBM Plex Sans Light" panose="020B0403050203000203" pitchFamily="34" charset="0"/>
            </a:endParaRPr>
          </a:p>
        </p:txBody>
      </p:sp>
      <p:grpSp>
        <p:nvGrpSpPr>
          <p:cNvPr id="8" name="Group 7">
            <a:extLst>
              <a:ext uri="{FF2B5EF4-FFF2-40B4-BE49-F238E27FC236}">
                <a16:creationId xmlns:a16="http://schemas.microsoft.com/office/drawing/2014/main" id="{11B1C657-5BCC-6A43-8813-7F44EA1517CA}"/>
              </a:ext>
            </a:extLst>
          </p:cNvPr>
          <p:cNvGrpSpPr/>
          <p:nvPr/>
        </p:nvGrpSpPr>
        <p:grpSpPr>
          <a:xfrm>
            <a:off x="502921" y="1728824"/>
            <a:ext cx="1669979" cy="1750122"/>
            <a:chOff x="502921" y="1728824"/>
            <a:chExt cx="1669979" cy="1750122"/>
          </a:xfrm>
        </p:grpSpPr>
        <p:grpSp>
          <p:nvGrpSpPr>
            <p:cNvPr id="9" name="Group 8">
              <a:extLst>
                <a:ext uri="{FF2B5EF4-FFF2-40B4-BE49-F238E27FC236}">
                  <a16:creationId xmlns:a16="http://schemas.microsoft.com/office/drawing/2014/main" id="{4C6EBC4B-CE0A-D244-9051-EEB372D341A7}"/>
                </a:ext>
              </a:extLst>
            </p:cNvPr>
            <p:cNvGrpSpPr/>
            <p:nvPr/>
          </p:nvGrpSpPr>
          <p:grpSpPr>
            <a:xfrm>
              <a:off x="502921" y="1728824"/>
              <a:ext cx="1669979" cy="1750122"/>
              <a:chOff x="8203138" y="1347764"/>
              <a:chExt cx="1669979" cy="1750122"/>
            </a:xfrm>
          </p:grpSpPr>
          <p:sp>
            <p:nvSpPr>
              <p:cNvPr id="11" name="Content Placeholder 10">
                <a:extLst>
                  <a:ext uri="{FF2B5EF4-FFF2-40B4-BE49-F238E27FC236}">
                    <a16:creationId xmlns:a16="http://schemas.microsoft.com/office/drawing/2014/main" id="{E66D5ADF-9861-4142-9899-1E87890F8893}"/>
                  </a:ext>
                </a:extLst>
              </p:cNvPr>
              <p:cNvSpPr txBox="1">
                <a:spLocks/>
              </p:cNvSpPr>
              <p:nvPr/>
            </p:nvSpPr>
            <p:spPr>
              <a:xfrm>
                <a:off x="8211424" y="2156401"/>
                <a:ext cx="1661693" cy="941485"/>
              </a:xfrm>
              <a:prstGeom prst="rect">
                <a:avLst/>
              </a:prstGeom>
            </p:spPr>
            <p:txBody>
              <a:bodyPr vert="horz" lIns="0" tIns="0" rIns="91440" bIns="0" rtlCol="0">
                <a:noAutofit/>
              </a:bodyPr>
              <a:lstStyle>
                <a:lvl1pPr marL="182880" indent="-182880" algn="l" defTabSz="914400" rtl="0" eaLnBrk="1" latinLnBrk="0" hangingPunct="1">
                  <a:lnSpc>
                    <a:spcPct val="120000"/>
                  </a:lnSpc>
                  <a:spcBef>
                    <a:spcPts val="1000"/>
                  </a:spcBef>
                  <a:buClr>
                    <a:schemeClr val="accent1"/>
                  </a:buClr>
                  <a:buSzPct val="115000"/>
                  <a:buFont typeface="Arial" panose="020B0604020202020204" pitchFamily="34" charset="0"/>
                  <a:buChar char="•"/>
                  <a:defRPr sz="1400" b="0" i="0" kern="1200">
                    <a:solidFill>
                      <a:schemeClr val="tx1"/>
                    </a:solidFill>
                    <a:latin typeface="IBM Plex Sans Light" panose="020B0403050203000203" pitchFamily="34" charset="0"/>
                    <a:ea typeface="+mn-ea"/>
                    <a:cs typeface="+mn-cs"/>
                  </a:defRPr>
                </a:lvl1pPr>
                <a:lvl2pPr marL="36576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2pPr>
                <a:lvl3pPr marL="54864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100" b="0" i="0" kern="1200">
                    <a:solidFill>
                      <a:schemeClr val="tx1"/>
                    </a:solidFill>
                    <a:latin typeface="IBM Plex Sans Light" panose="020B0403050203000203" pitchFamily="34" charset="0"/>
                    <a:ea typeface="+mn-ea"/>
                    <a:cs typeface="+mn-cs"/>
                  </a:defRPr>
                </a:lvl3pPr>
                <a:lvl4pPr marL="73152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050" b="0" i="0" kern="1200">
                    <a:solidFill>
                      <a:schemeClr val="tx1"/>
                    </a:solidFill>
                    <a:latin typeface="IBM Plex Sans Light" panose="020B0403050203000203" pitchFamily="34" charset="0"/>
                    <a:ea typeface="+mn-ea"/>
                    <a:cs typeface="+mn-cs"/>
                  </a:defRPr>
                </a:lvl4pPr>
                <a:lvl5pPr marL="91440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050" b="0" i="0" kern="1200">
                    <a:solidFill>
                      <a:schemeClr val="tx1"/>
                    </a:solidFill>
                    <a:latin typeface="IBM Plex Sans Light" panose="020B04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8400"/>
                  </a:spcBef>
                  <a:spcAft>
                    <a:spcPts val="100"/>
                  </a:spcAft>
                  <a:buClr>
                    <a:srgbClr val="00B74F"/>
                  </a:buClr>
                  <a:buSzPct val="115000"/>
                  <a:buFont typeface="Arial" panose="020B0604020202020204" pitchFamily="34" charset="0"/>
                  <a:buNone/>
                  <a:tabLst/>
                  <a:defRPr/>
                </a:pPr>
                <a:r>
                  <a:rPr kumimoji="0" lang="en-US" sz="3200" b="1" i="0" u="none" strike="noStrike" kern="1200" cap="none" spc="-300" normalizeH="0" baseline="0" noProof="0">
                    <a:ln>
                      <a:noFill/>
                    </a:ln>
                    <a:solidFill>
                      <a:srgbClr val="00B74F"/>
                    </a:solidFill>
                    <a:effectLst/>
                    <a:uLnTx/>
                    <a:uFillTx/>
                    <a:latin typeface="IBM Plex Sans Light" panose="020B0403050203000203" pitchFamily="34" charset="0"/>
                    <a:ea typeface="+mn-ea"/>
                    <a:cs typeface="+mn-cs"/>
                  </a:rPr>
                  <a:t>42</a:t>
                </a:r>
                <a:endParaRPr kumimoji="0" lang="en-US" sz="3200" b="1" i="0" u="none" strike="noStrike" kern="1200" cap="none" spc="0" normalizeH="0" baseline="0" noProof="0">
                  <a:ln>
                    <a:noFill/>
                  </a:ln>
                  <a:solidFill>
                    <a:srgbClr val="00B74F"/>
                  </a:solidFill>
                  <a:effectLst/>
                  <a:uLnTx/>
                  <a:uFillTx/>
                  <a:latin typeface="IBM Plex Sans Light" panose="020B0403050203000203" pitchFamily="34" charset="0"/>
                  <a:ea typeface="+mn-ea"/>
                  <a:cs typeface="+mn-cs"/>
                </a:endParaRPr>
              </a:p>
              <a:p>
                <a:pPr marL="0" marR="0" lvl="0" indent="0" algn="l" defTabSz="914400" rtl="0" eaLnBrk="1" fontAlgn="auto" latinLnBrk="0" hangingPunct="1">
                  <a:lnSpc>
                    <a:spcPct val="120000"/>
                  </a:lnSpc>
                  <a:spcBef>
                    <a:spcPts val="0"/>
                  </a:spcBef>
                  <a:spcAft>
                    <a:spcPts val="100"/>
                  </a:spcAft>
                  <a:buClr>
                    <a:srgbClr val="00B74F"/>
                  </a:buClr>
                  <a:buSzPct val="115000"/>
                  <a:buFont typeface="Arial" panose="020B0604020202020204" pitchFamily="34" charset="0"/>
                  <a:buNone/>
                  <a:tabLst/>
                  <a:defRPr/>
                </a:pPr>
                <a:r>
                  <a:rPr kumimoji="0" lang="en-US" sz="800" b="0" i="0" u="none" strike="noStrike" kern="1200" cap="all" spc="100" normalizeH="0" baseline="0" noProof="0">
                    <a:ln>
                      <a:noFill/>
                    </a:ln>
                    <a:solidFill>
                      <a:srgbClr val="000000"/>
                    </a:solidFill>
                    <a:effectLst/>
                    <a:uLnTx/>
                    <a:uFillTx/>
                    <a:latin typeface="IBM Plex Sans Light" panose="020B0403050203000203" pitchFamily="34" charset="0"/>
                    <a:ea typeface="+mn-ea"/>
                    <a:cs typeface="+mn-cs"/>
                  </a:rPr>
                  <a:t>Onboarded apps </a:t>
                </a:r>
                <a:endParaRPr kumimoji="0" lang="en-US" sz="900" b="0" i="0" u="none" strike="noStrike" kern="1200" cap="all" spc="100" normalizeH="0" baseline="0" noProof="0">
                  <a:ln>
                    <a:noFill/>
                  </a:ln>
                  <a:solidFill>
                    <a:srgbClr val="000000"/>
                  </a:solidFill>
                  <a:effectLst/>
                  <a:uLnTx/>
                  <a:uFillTx/>
                  <a:latin typeface="IBM Plex Sans Light" panose="020B0403050203000203" pitchFamily="34" charset="0"/>
                  <a:ea typeface="+mn-ea"/>
                  <a:cs typeface="+mn-cs"/>
                </a:endParaRPr>
              </a:p>
              <a:p>
                <a:pPr marL="182880" marR="0" lvl="0" indent="-182880" algn="l" defTabSz="914400" rtl="0" eaLnBrk="1" fontAlgn="auto" latinLnBrk="0" hangingPunct="1">
                  <a:lnSpc>
                    <a:spcPct val="120000"/>
                  </a:lnSpc>
                  <a:spcBef>
                    <a:spcPts val="0"/>
                  </a:spcBef>
                  <a:spcAft>
                    <a:spcPts val="100"/>
                  </a:spcAft>
                  <a:buClr>
                    <a:srgbClr val="00B74F"/>
                  </a:buClr>
                  <a:buSzPct val="115000"/>
                  <a:buFont typeface="Arial" panose="020B0604020202020204" pitchFamily="34" charset="0"/>
                  <a:buChar char="•"/>
                  <a:tabLst/>
                  <a:defRPr/>
                </a:pPr>
                <a:endParaRPr kumimoji="0" lang="en-US" sz="800" b="0" i="0" u="none" strike="noStrike" kern="1200" cap="all" spc="100" normalizeH="0" baseline="0" noProof="0">
                  <a:ln>
                    <a:noFill/>
                  </a:ln>
                  <a:solidFill>
                    <a:srgbClr val="000000"/>
                  </a:solidFill>
                  <a:effectLst/>
                  <a:uLnTx/>
                  <a:uFillTx/>
                  <a:latin typeface="IBM Plex Sans Light" panose="020B0403050203000203" pitchFamily="34" charset="0"/>
                  <a:ea typeface="+mn-ea"/>
                  <a:cs typeface="+mn-cs"/>
                </a:endParaRPr>
              </a:p>
            </p:txBody>
          </p:sp>
          <p:sp>
            <p:nvSpPr>
              <p:cNvPr id="12" name="Oval 11">
                <a:extLst>
                  <a:ext uri="{FF2B5EF4-FFF2-40B4-BE49-F238E27FC236}">
                    <a16:creationId xmlns:a16="http://schemas.microsoft.com/office/drawing/2014/main" id="{3F6EF9E7-3C63-0F40-A498-CA94D28C1539}"/>
                  </a:ext>
                </a:extLst>
              </p:cNvPr>
              <p:cNvSpPr>
                <a:spLocks noChangeAspect="1"/>
              </p:cNvSpPr>
              <p:nvPr/>
            </p:nvSpPr>
            <p:spPr>
              <a:xfrm>
                <a:off x="8203138" y="1347764"/>
                <a:ext cx="669073" cy="6690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IBM Plex Sans Light" panose="020B0403050203000203" pitchFamily="34" charset="0"/>
                  <a:ea typeface="+mn-ea"/>
                  <a:cs typeface="+mn-cs"/>
                </a:endParaRPr>
              </a:p>
            </p:txBody>
          </p:sp>
        </p:grpSp>
        <p:pic>
          <p:nvPicPr>
            <p:cNvPr id="10" name="Graphic 9">
              <a:extLst>
                <a:ext uri="{FF2B5EF4-FFF2-40B4-BE49-F238E27FC236}">
                  <a16:creationId xmlns:a16="http://schemas.microsoft.com/office/drawing/2014/main" id="{CB42098A-F968-564B-997F-88D53CAF01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382" y="1913846"/>
              <a:ext cx="374904" cy="286691"/>
            </a:xfrm>
            <a:prstGeom prst="rect">
              <a:avLst/>
            </a:prstGeom>
          </p:spPr>
        </p:pic>
      </p:grpSp>
      <p:grpSp>
        <p:nvGrpSpPr>
          <p:cNvPr id="13" name="Group 12">
            <a:extLst>
              <a:ext uri="{FF2B5EF4-FFF2-40B4-BE49-F238E27FC236}">
                <a16:creationId xmlns:a16="http://schemas.microsoft.com/office/drawing/2014/main" id="{ECB8A75E-1566-2B49-A32E-C66C9D3AC520}"/>
              </a:ext>
            </a:extLst>
          </p:cNvPr>
          <p:cNvGrpSpPr/>
          <p:nvPr/>
        </p:nvGrpSpPr>
        <p:grpSpPr>
          <a:xfrm>
            <a:off x="1821681" y="1728823"/>
            <a:ext cx="1433361" cy="1750122"/>
            <a:chOff x="2412343" y="1728824"/>
            <a:chExt cx="1433361" cy="1750122"/>
          </a:xfrm>
        </p:grpSpPr>
        <p:grpSp>
          <p:nvGrpSpPr>
            <p:cNvPr id="14" name="Group 13">
              <a:extLst>
                <a:ext uri="{FF2B5EF4-FFF2-40B4-BE49-F238E27FC236}">
                  <a16:creationId xmlns:a16="http://schemas.microsoft.com/office/drawing/2014/main" id="{7F045A9F-D6DB-6D42-9535-EA1B9928E003}"/>
                </a:ext>
              </a:extLst>
            </p:cNvPr>
            <p:cNvGrpSpPr/>
            <p:nvPr/>
          </p:nvGrpSpPr>
          <p:grpSpPr>
            <a:xfrm>
              <a:off x="2412343" y="1728824"/>
              <a:ext cx="1433361" cy="1750122"/>
              <a:chOff x="8203138" y="1347764"/>
              <a:chExt cx="1433361" cy="1750122"/>
            </a:xfrm>
          </p:grpSpPr>
          <p:sp>
            <p:nvSpPr>
              <p:cNvPr id="16" name="Content Placeholder 10">
                <a:extLst>
                  <a:ext uri="{FF2B5EF4-FFF2-40B4-BE49-F238E27FC236}">
                    <a16:creationId xmlns:a16="http://schemas.microsoft.com/office/drawing/2014/main" id="{DF70FC6A-9BA3-D447-BD84-307FF6B544BE}"/>
                  </a:ext>
                </a:extLst>
              </p:cNvPr>
              <p:cNvSpPr txBox="1">
                <a:spLocks/>
              </p:cNvSpPr>
              <p:nvPr/>
            </p:nvSpPr>
            <p:spPr>
              <a:xfrm>
                <a:off x="8211424" y="2156401"/>
                <a:ext cx="1425075" cy="941485"/>
              </a:xfrm>
              <a:prstGeom prst="rect">
                <a:avLst/>
              </a:prstGeom>
            </p:spPr>
            <p:txBody>
              <a:bodyPr vert="horz" lIns="0" tIns="0" rIns="91440" bIns="0" rtlCol="0">
                <a:noAutofit/>
              </a:bodyPr>
              <a:lstStyle>
                <a:lvl1pPr marL="182880" indent="-182880" algn="l" defTabSz="914400" rtl="0" eaLnBrk="1" latinLnBrk="0" hangingPunct="1">
                  <a:lnSpc>
                    <a:spcPct val="120000"/>
                  </a:lnSpc>
                  <a:spcBef>
                    <a:spcPts val="1000"/>
                  </a:spcBef>
                  <a:buClr>
                    <a:schemeClr val="accent1"/>
                  </a:buClr>
                  <a:buSzPct val="115000"/>
                  <a:buFont typeface="Arial" panose="020B0604020202020204" pitchFamily="34" charset="0"/>
                  <a:buChar char="•"/>
                  <a:defRPr sz="1400" b="0" i="0" kern="1200">
                    <a:solidFill>
                      <a:schemeClr val="tx1"/>
                    </a:solidFill>
                    <a:latin typeface="IBM Plex Sans Light" panose="020B0403050203000203" pitchFamily="34" charset="0"/>
                    <a:ea typeface="+mn-ea"/>
                    <a:cs typeface="+mn-cs"/>
                  </a:defRPr>
                </a:lvl1pPr>
                <a:lvl2pPr marL="36576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2pPr>
                <a:lvl3pPr marL="54864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100" b="0" i="0" kern="1200">
                    <a:solidFill>
                      <a:schemeClr val="tx1"/>
                    </a:solidFill>
                    <a:latin typeface="IBM Plex Sans Light" panose="020B0403050203000203" pitchFamily="34" charset="0"/>
                    <a:ea typeface="+mn-ea"/>
                    <a:cs typeface="+mn-cs"/>
                  </a:defRPr>
                </a:lvl3pPr>
                <a:lvl4pPr marL="73152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050" b="0" i="0" kern="1200">
                    <a:solidFill>
                      <a:schemeClr val="tx1"/>
                    </a:solidFill>
                    <a:latin typeface="IBM Plex Sans Light" panose="020B0403050203000203" pitchFamily="34" charset="0"/>
                    <a:ea typeface="+mn-ea"/>
                    <a:cs typeface="+mn-cs"/>
                  </a:defRPr>
                </a:lvl4pPr>
                <a:lvl5pPr marL="91440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050" b="0" i="0" kern="1200">
                    <a:solidFill>
                      <a:schemeClr val="tx1"/>
                    </a:solidFill>
                    <a:latin typeface="IBM Plex Sans Light" panose="020B04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8400"/>
                  </a:spcBef>
                  <a:spcAft>
                    <a:spcPts val="100"/>
                  </a:spcAft>
                  <a:buClr>
                    <a:srgbClr val="00B74F"/>
                  </a:buClr>
                  <a:buSzPct val="115000"/>
                  <a:buFont typeface="Arial" panose="020B0604020202020204" pitchFamily="34" charset="0"/>
                  <a:buNone/>
                  <a:tabLst/>
                  <a:defRPr/>
                </a:pPr>
                <a:r>
                  <a:rPr kumimoji="0" lang="en-US" sz="3200" b="1" i="0" u="none" strike="noStrike" kern="1200" cap="none" spc="-300" normalizeH="0" baseline="0" noProof="0">
                    <a:ln>
                      <a:noFill/>
                    </a:ln>
                    <a:solidFill>
                      <a:srgbClr val="00B74F"/>
                    </a:solidFill>
                    <a:effectLst/>
                    <a:uLnTx/>
                    <a:uFillTx/>
                    <a:latin typeface="IBM Plex Sans Light" panose="020B0403050203000203" pitchFamily="34" charset="0"/>
                    <a:ea typeface="+mn-ea"/>
                    <a:cs typeface="+mn-cs"/>
                  </a:rPr>
                  <a:t>$6.6M</a:t>
                </a:r>
                <a:endParaRPr kumimoji="0" lang="en-US" sz="3200" b="1" i="0" u="none" strike="noStrike" kern="1200" cap="none" spc="0" normalizeH="0" baseline="0" noProof="0">
                  <a:ln>
                    <a:noFill/>
                  </a:ln>
                  <a:solidFill>
                    <a:srgbClr val="00B74F"/>
                  </a:solidFill>
                  <a:effectLst/>
                  <a:uLnTx/>
                  <a:uFillTx/>
                  <a:latin typeface="IBM Plex Sans Light" panose="020B0403050203000203" pitchFamily="34" charset="0"/>
                  <a:ea typeface="+mn-ea"/>
                  <a:cs typeface="+mn-cs"/>
                </a:endParaRPr>
              </a:p>
              <a:p>
                <a:pPr marL="0" marR="0" lvl="0" indent="0" algn="l" defTabSz="914400" rtl="0" eaLnBrk="1" fontAlgn="auto" latinLnBrk="0" hangingPunct="1">
                  <a:lnSpc>
                    <a:spcPct val="120000"/>
                  </a:lnSpc>
                  <a:spcBef>
                    <a:spcPts val="0"/>
                  </a:spcBef>
                  <a:spcAft>
                    <a:spcPts val="100"/>
                  </a:spcAft>
                  <a:buClr>
                    <a:srgbClr val="00B74F"/>
                  </a:buClr>
                  <a:buSzPct val="115000"/>
                  <a:buFont typeface="Arial" panose="020B0604020202020204" pitchFamily="34" charset="0"/>
                  <a:buNone/>
                  <a:tabLst/>
                  <a:defRPr/>
                </a:pPr>
                <a:r>
                  <a:rPr kumimoji="0" lang="en-US" sz="800" b="0" i="0" u="none" strike="noStrike" kern="1200" cap="all" spc="100" normalizeH="0" baseline="0" noProof="0">
                    <a:ln>
                      <a:noFill/>
                    </a:ln>
                    <a:solidFill>
                      <a:srgbClr val="000000"/>
                    </a:solidFill>
                    <a:effectLst/>
                    <a:uLnTx/>
                    <a:uFillTx/>
                    <a:latin typeface="IBM Plex Sans Light" panose="020B0403050203000203" pitchFamily="34" charset="0"/>
                    <a:ea typeface="+mn-ea"/>
                    <a:cs typeface="+mn-cs"/>
                  </a:rPr>
                  <a:t>Cloud savings achieved</a:t>
                </a:r>
                <a:endParaRPr kumimoji="0" lang="en-US" sz="900" b="0" i="0" u="none" strike="noStrike" kern="1200" cap="all" spc="100" normalizeH="0" baseline="0" noProof="0">
                  <a:ln>
                    <a:noFill/>
                  </a:ln>
                  <a:solidFill>
                    <a:srgbClr val="000000"/>
                  </a:solidFill>
                  <a:effectLst/>
                  <a:uLnTx/>
                  <a:uFillTx/>
                  <a:latin typeface="IBM Plex Sans Light" panose="020B0403050203000203" pitchFamily="34" charset="0"/>
                  <a:ea typeface="+mn-ea"/>
                  <a:cs typeface="+mn-cs"/>
                </a:endParaRPr>
              </a:p>
              <a:p>
                <a:pPr marL="182880" marR="0" lvl="0" indent="-182880" algn="l" defTabSz="914400" rtl="0" eaLnBrk="1" fontAlgn="auto" latinLnBrk="0" hangingPunct="1">
                  <a:lnSpc>
                    <a:spcPct val="120000"/>
                  </a:lnSpc>
                  <a:spcBef>
                    <a:spcPts val="0"/>
                  </a:spcBef>
                  <a:spcAft>
                    <a:spcPts val="100"/>
                  </a:spcAft>
                  <a:buClr>
                    <a:srgbClr val="00B74F"/>
                  </a:buClr>
                  <a:buSzPct val="115000"/>
                  <a:buFont typeface="Arial" panose="020B0604020202020204" pitchFamily="34" charset="0"/>
                  <a:buChar char="•"/>
                  <a:tabLst/>
                  <a:defRPr/>
                </a:pPr>
                <a:endParaRPr kumimoji="0" lang="en-US" sz="800" b="0" i="0" u="none" strike="noStrike" kern="1200" cap="all" spc="100" normalizeH="0" baseline="0" noProof="0">
                  <a:ln>
                    <a:noFill/>
                  </a:ln>
                  <a:solidFill>
                    <a:srgbClr val="000000"/>
                  </a:solidFill>
                  <a:effectLst/>
                  <a:uLnTx/>
                  <a:uFillTx/>
                  <a:latin typeface="IBM Plex Sans Light" panose="020B0403050203000203" pitchFamily="34" charset="0"/>
                  <a:ea typeface="+mn-ea"/>
                  <a:cs typeface="+mn-cs"/>
                </a:endParaRPr>
              </a:p>
            </p:txBody>
          </p:sp>
          <p:sp>
            <p:nvSpPr>
              <p:cNvPr id="17" name="Oval 16">
                <a:extLst>
                  <a:ext uri="{FF2B5EF4-FFF2-40B4-BE49-F238E27FC236}">
                    <a16:creationId xmlns:a16="http://schemas.microsoft.com/office/drawing/2014/main" id="{1E64D2F5-EDA1-1544-AD50-87D81B30F971}"/>
                  </a:ext>
                </a:extLst>
              </p:cNvPr>
              <p:cNvSpPr>
                <a:spLocks noChangeAspect="1"/>
              </p:cNvSpPr>
              <p:nvPr/>
            </p:nvSpPr>
            <p:spPr>
              <a:xfrm>
                <a:off x="8203138" y="1347764"/>
                <a:ext cx="669073" cy="6690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IBM Plex Sans Light" panose="020B0403050203000203" pitchFamily="34" charset="0"/>
                  <a:ea typeface="+mn-ea"/>
                  <a:cs typeface="+mn-cs"/>
                </a:endParaRPr>
              </a:p>
            </p:txBody>
          </p:sp>
        </p:grpSp>
        <p:pic>
          <p:nvPicPr>
            <p:cNvPr id="15" name="Graphic 14">
              <a:extLst>
                <a:ext uri="{FF2B5EF4-FFF2-40B4-BE49-F238E27FC236}">
                  <a16:creationId xmlns:a16="http://schemas.microsoft.com/office/drawing/2014/main" id="{F8E3C129-9F87-0E4E-996A-2468D59DFF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9427" y="1825633"/>
              <a:ext cx="374904" cy="374904"/>
            </a:xfrm>
            <a:prstGeom prst="rect">
              <a:avLst/>
            </a:prstGeom>
          </p:spPr>
        </p:pic>
      </p:grpSp>
      <p:grpSp>
        <p:nvGrpSpPr>
          <p:cNvPr id="18" name="Group 17">
            <a:extLst>
              <a:ext uri="{FF2B5EF4-FFF2-40B4-BE49-F238E27FC236}">
                <a16:creationId xmlns:a16="http://schemas.microsoft.com/office/drawing/2014/main" id="{4F946CA1-3334-5D44-875F-23EF96F678A9}"/>
              </a:ext>
            </a:extLst>
          </p:cNvPr>
          <p:cNvGrpSpPr/>
          <p:nvPr/>
        </p:nvGrpSpPr>
        <p:grpSpPr>
          <a:xfrm>
            <a:off x="3086651" y="1702100"/>
            <a:ext cx="1669979" cy="1750122"/>
            <a:chOff x="4194109" y="1728824"/>
            <a:chExt cx="1669979" cy="1750122"/>
          </a:xfrm>
        </p:grpSpPr>
        <p:grpSp>
          <p:nvGrpSpPr>
            <p:cNvPr id="19" name="Group 18">
              <a:extLst>
                <a:ext uri="{FF2B5EF4-FFF2-40B4-BE49-F238E27FC236}">
                  <a16:creationId xmlns:a16="http://schemas.microsoft.com/office/drawing/2014/main" id="{F3F4A724-B73B-9D4C-8815-5315FB9F2649}"/>
                </a:ext>
              </a:extLst>
            </p:cNvPr>
            <p:cNvGrpSpPr/>
            <p:nvPr/>
          </p:nvGrpSpPr>
          <p:grpSpPr>
            <a:xfrm>
              <a:off x="4194109" y="1728824"/>
              <a:ext cx="1669979" cy="1750122"/>
              <a:chOff x="10003235" y="1329413"/>
              <a:chExt cx="1669979" cy="1750122"/>
            </a:xfrm>
          </p:grpSpPr>
          <p:sp>
            <p:nvSpPr>
              <p:cNvPr id="21" name="Content Placeholder 10">
                <a:extLst>
                  <a:ext uri="{FF2B5EF4-FFF2-40B4-BE49-F238E27FC236}">
                    <a16:creationId xmlns:a16="http://schemas.microsoft.com/office/drawing/2014/main" id="{6515F65C-A1B7-764E-B468-399FF6D5C3C5}"/>
                  </a:ext>
                </a:extLst>
              </p:cNvPr>
              <p:cNvSpPr txBox="1">
                <a:spLocks/>
              </p:cNvSpPr>
              <p:nvPr/>
            </p:nvSpPr>
            <p:spPr>
              <a:xfrm>
                <a:off x="10011521" y="2138050"/>
                <a:ext cx="1661693" cy="941485"/>
              </a:xfrm>
              <a:prstGeom prst="rect">
                <a:avLst/>
              </a:prstGeom>
            </p:spPr>
            <p:txBody>
              <a:bodyPr vert="horz" lIns="0" tIns="0" rIns="91440" bIns="0" rtlCol="0">
                <a:noAutofit/>
              </a:bodyPr>
              <a:lstStyle>
                <a:lvl1pPr marL="182880" indent="-182880" algn="l" defTabSz="914400" rtl="0" eaLnBrk="1" latinLnBrk="0" hangingPunct="1">
                  <a:lnSpc>
                    <a:spcPct val="120000"/>
                  </a:lnSpc>
                  <a:spcBef>
                    <a:spcPts val="1000"/>
                  </a:spcBef>
                  <a:buClr>
                    <a:schemeClr val="accent1"/>
                  </a:buClr>
                  <a:buSzPct val="115000"/>
                  <a:buFont typeface="Arial" panose="020B0604020202020204" pitchFamily="34" charset="0"/>
                  <a:buChar char="•"/>
                  <a:defRPr sz="1400" b="0" i="0" kern="1200">
                    <a:solidFill>
                      <a:schemeClr val="tx1"/>
                    </a:solidFill>
                    <a:latin typeface="IBM Plex Sans Light" panose="020B0403050203000203" pitchFamily="34" charset="0"/>
                    <a:ea typeface="+mn-ea"/>
                    <a:cs typeface="+mn-cs"/>
                  </a:defRPr>
                </a:lvl1pPr>
                <a:lvl2pPr marL="36576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2pPr>
                <a:lvl3pPr marL="54864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100" b="0" i="0" kern="1200">
                    <a:solidFill>
                      <a:schemeClr val="tx1"/>
                    </a:solidFill>
                    <a:latin typeface="IBM Plex Sans Light" panose="020B0403050203000203" pitchFamily="34" charset="0"/>
                    <a:ea typeface="+mn-ea"/>
                    <a:cs typeface="+mn-cs"/>
                  </a:defRPr>
                </a:lvl3pPr>
                <a:lvl4pPr marL="73152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050" b="0" i="0" kern="1200">
                    <a:solidFill>
                      <a:schemeClr val="tx1"/>
                    </a:solidFill>
                    <a:latin typeface="IBM Plex Sans Light" panose="020B0403050203000203" pitchFamily="34" charset="0"/>
                    <a:ea typeface="+mn-ea"/>
                    <a:cs typeface="+mn-cs"/>
                  </a:defRPr>
                </a:lvl4pPr>
                <a:lvl5pPr marL="91440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050" b="0" i="0" kern="1200">
                    <a:solidFill>
                      <a:schemeClr val="tx1"/>
                    </a:solidFill>
                    <a:latin typeface="IBM Plex Sans Light" panose="020B04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8400"/>
                  </a:spcBef>
                  <a:spcAft>
                    <a:spcPts val="100"/>
                  </a:spcAft>
                  <a:buClr>
                    <a:srgbClr val="00B74F"/>
                  </a:buClr>
                  <a:buSzPct val="115000"/>
                  <a:buFont typeface="Arial" panose="020B0604020202020204" pitchFamily="34" charset="0"/>
                  <a:buNone/>
                  <a:tabLst/>
                  <a:defRPr/>
                </a:pPr>
                <a:r>
                  <a:rPr kumimoji="0" lang="en-US" sz="3200" b="1" i="0" u="none" strike="noStrike" kern="1200" cap="none" spc="-300" normalizeH="0" baseline="0" noProof="0">
                    <a:ln>
                      <a:noFill/>
                    </a:ln>
                    <a:solidFill>
                      <a:srgbClr val="00B74F"/>
                    </a:solidFill>
                    <a:effectLst/>
                    <a:uLnTx/>
                    <a:uFillTx/>
                    <a:latin typeface="IBM Plex Sans Light" panose="020B0403050203000203" pitchFamily="34" charset="0"/>
                    <a:ea typeface="+mn-ea"/>
                    <a:cs typeface="+mn-cs"/>
                  </a:rPr>
                  <a:t>5,284</a:t>
                </a:r>
                <a:endParaRPr kumimoji="0" lang="en-US" sz="3200" b="1" i="0" u="none" strike="noStrike" kern="1200" cap="none" spc="0" normalizeH="0" baseline="0" noProof="0">
                  <a:ln>
                    <a:noFill/>
                  </a:ln>
                  <a:solidFill>
                    <a:srgbClr val="00B74F"/>
                  </a:solidFill>
                  <a:effectLst/>
                  <a:uLnTx/>
                  <a:uFillTx/>
                  <a:latin typeface="IBM Plex Sans Light" panose="020B0403050203000203" pitchFamily="34" charset="0"/>
                  <a:ea typeface="+mn-ea"/>
                  <a:cs typeface="+mn-cs"/>
                </a:endParaRPr>
              </a:p>
              <a:p>
                <a:pPr marL="0" marR="0" lvl="0" indent="0" algn="l" defTabSz="914400" rtl="0" eaLnBrk="1" fontAlgn="auto" latinLnBrk="0" hangingPunct="1">
                  <a:lnSpc>
                    <a:spcPct val="120000"/>
                  </a:lnSpc>
                  <a:spcBef>
                    <a:spcPts val="0"/>
                  </a:spcBef>
                  <a:spcAft>
                    <a:spcPts val="100"/>
                  </a:spcAft>
                  <a:buClr>
                    <a:srgbClr val="00B74F"/>
                  </a:buClr>
                  <a:buSzPct val="115000"/>
                  <a:buFont typeface="Arial" panose="020B0604020202020204" pitchFamily="34" charset="0"/>
                  <a:buNone/>
                  <a:tabLst/>
                  <a:defRPr/>
                </a:pPr>
                <a:r>
                  <a:rPr kumimoji="0" lang="en-US" sz="800" b="0" i="0" u="none" strike="noStrike" kern="1200" cap="all" spc="100" normalizeH="0" baseline="0" noProof="0">
                    <a:ln>
                      <a:noFill/>
                    </a:ln>
                    <a:solidFill>
                      <a:srgbClr val="000000"/>
                    </a:solidFill>
                    <a:effectLst/>
                    <a:uLnTx/>
                    <a:uFillTx/>
                    <a:latin typeface="IBM Plex Sans Light" panose="020B0403050203000203" pitchFamily="34" charset="0"/>
                    <a:ea typeface="+mn-ea"/>
                    <a:cs typeface="+mn-cs"/>
                  </a:rPr>
                  <a:t>Actions executed</a:t>
                </a:r>
                <a:endParaRPr kumimoji="0" lang="en-US" sz="900" b="0" i="0" u="none" strike="noStrike" kern="1200" cap="all" spc="100" normalizeH="0" baseline="0" noProof="0">
                  <a:ln>
                    <a:noFill/>
                  </a:ln>
                  <a:solidFill>
                    <a:srgbClr val="000000"/>
                  </a:solidFill>
                  <a:effectLst/>
                  <a:uLnTx/>
                  <a:uFillTx/>
                  <a:latin typeface="IBM Plex Sans Light" panose="020B0403050203000203" pitchFamily="34" charset="0"/>
                  <a:ea typeface="+mn-ea"/>
                  <a:cs typeface="+mn-cs"/>
                </a:endParaRPr>
              </a:p>
              <a:p>
                <a:pPr marL="182880" marR="0" lvl="0" indent="-182880" algn="l" defTabSz="914400" rtl="0" eaLnBrk="1" fontAlgn="auto" latinLnBrk="0" hangingPunct="1">
                  <a:lnSpc>
                    <a:spcPct val="120000"/>
                  </a:lnSpc>
                  <a:spcBef>
                    <a:spcPts val="0"/>
                  </a:spcBef>
                  <a:spcAft>
                    <a:spcPts val="100"/>
                  </a:spcAft>
                  <a:buClr>
                    <a:srgbClr val="00B74F"/>
                  </a:buClr>
                  <a:buSzPct val="115000"/>
                  <a:buFont typeface="Arial" panose="020B0604020202020204" pitchFamily="34" charset="0"/>
                  <a:buChar char="•"/>
                  <a:tabLst/>
                  <a:defRPr/>
                </a:pPr>
                <a:endParaRPr kumimoji="0" lang="en-US" sz="800" b="0" i="0" u="none" strike="noStrike" kern="1200" cap="all" spc="100" normalizeH="0" baseline="0" noProof="0">
                  <a:ln>
                    <a:noFill/>
                  </a:ln>
                  <a:solidFill>
                    <a:srgbClr val="000000"/>
                  </a:solidFill>
                  <a:effectLst/>
                  <a:uLnTx/>
                  <a:uFillTx/>
                  <a:latin typeface="IBM Plex Sans Light" panose="020B0403050203000203" pitchFamily="34" charset="0"/>
                  <a:ea typeface="+mn-ea"/>
                  <a:cs typeface="+mn-cs"/>
                </a:endParaRPr>
              </a:p>
            </p:txBody>
          </p:sp>
          <p:sp>
            <p:nvSpPr>
              <p:cNvPr id="22" name="Oval 21">
                <a:extLst>
                  <a:ext uri="{FF2B5EF4-FFF2-40B4-BE49-F238E27FC236}">
                    <a16:creationId xmlns:a16="http://schemas.microsoft.com/office/drawing/2014/main" id="{0BA3D5D6-E816-0149-9513-D1452F6153B2}"/>
                  </a:ext>
                </a:extLst>
              </p:cNvPr>
              <p:cNvSpPr>
                <a:spLocks noChangeAspect="1"/>
              </p:cNvSpPr>
              <p:nvPr/>
            </p:nvSpPr>
            <p:spPr>
              <a:xfrm>
                <a:off x="10003235" y="1329413"/>
                <a:ext cx="669073" cy="6690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IBM Plex Sans Light" panose="020B0403050203000203" pitchFamily="34" charset="0"/>
                  <a:ea typeface="+mn-ea"/>
                  <a:cs typeface="+mn-cs"/>
                </a:endParaRPr>
              </a:p>
            </p:txBody>
          </p:sp>
        </p:grpSp>
        <p:pic>
          <p:nvPicPr>
            <p:cNvPr id="20" name="Graphic 19">
              <a:extLst>
                <a:ext uri="{FF2B5EF4-FFF2-40B4-BE49-F238E27FC236}">
                  <a16:creationId xmlns:a16="http://schemas.microsoft.com/office/drawing/2014/main" id="{6A48FF78-A5A0-764B-9411-D4B1FC3FF8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1193" y="1862828"/>
              <a:ext cx="374904" cy="418497"/>
            </a:xfrm>
            <a:prstGeom prst="rect">
              <a:avLst/>
            </a:prstGeom>
          </p:spPr>
        </p:pic>
      </p:grpSp>
      <p:grpSp>
        <p:nvGrpSpPr>
          <p:cNvPr id="23" name="Group 22">
            <a:extLst>
              <a:ext uri="{FF2B5EF4-FFF2-40B4-BE49-F238E27FC236}">
                <a16:creationId xmlns:a16="http://schemas.microsoft.com/office/drawing/2014/main" id="{A20142B7-FEF9-4C41-A5B6-767DD498D5D5}"/>
              </a:ext>
            </a:extLst>
          </p:cNvPr>
          <p:cNvGrpSpPr/>
          <p:nvPr/>
        </p:nvGrpSpPr>
        <p:grpSpPr>
          <a:xfrm>
            <a:off x="4469959" y="1682585"/>
            <a:ext cx="1669979" cy="1750122"/>
            <a:chOff x="7669721" y="2355087"/>
            <a:chExt cx="1669979" cy="1750122"/>
          </a:xfrm>
        </p:grpSpPr>
        <p:grpSp>
          <p:nvGrpSpPr>
            <p:cNvPr id="24" name="Group 23">
              <a:extLst>
                <a:ext uri="{FF2B5EF4-FFF2-40B4-BE49-F238E27FC236}">
                  <a16:creationId xmlns:a16="http://schemas.microsoft.com/office/drawing/2014/main" id="{72113CE5-F184-D640-AE77-79154A18FA09}"/>
                </a:ext>
              </a:extLst>
            </p:cNvPr>
            <p:cNvGrpSpPr/>
            <p:nvPr/>
          </p:nvGrpSpPr>
          <p:grpSpPr>
            <a:xfrm>
              <a:off x="7669721" y="2355087"/>
              <a:ext cx="1669979" cy="1750122"/>
              <a:chOff x="8203138" y="1347764"/>
              <a:chExt cx="1669979" cy="1750122"/>
            </a:xfrm>
          </p:grpSpPr>
          <p:sp>
            <p:nvSpPr>
              <p:cNvPr id="26" name="Content Placeholder 10">
                <a:extLst>
                  <a:ext uri="{FF2B5EF4-FFF2-40B4-BE49-F238E27FC236}">
                    <a16:creationId xmlns:a16="http://schemas.microsoft.com/office/drawing/2014/main" id="{D5F8F497-26EC-6E4A-8E22-6049589C940A}"/>
                  </a:ext>
                </a:extLst>
              </p:cNvPr>
              <p:cNvSpPr txBox="1">
                <a:spLocks/>
              </p:cNvSpPr>
              <p:nvPr/>
            </p:nvSpPr>
            <p:spPr>
              <a:xfrm>
                <a:off x="8211424" y="2156401"/>
                <a:ext cx="1661693" cy="941485"/>
              </a:xfrm>
              <a:prstGeom prst="rect">
                <a:avLst/>
              </a:prstGeom>
            </p:spPr>
            <p:txBody>
              <a:bodyPr vert="horz" lIns="0" tIns="0" rIns="91440" bIns="0" rtlCol="0">
                <a:noAutofit/>
              </a:bodyPr>
              <a:lstStyle>
                <a:lvl1pPr marL="182880" indent="-182880" algn="l" defTabSz="914400" rtl="0" eaLnBrk="1" latinLnBrk="0" hangingPunct="1">
                  <a:lnSpc>
                    <a:spcPct val="120000"/>
                  </a:lnSpc>
                  <a:spcBef>
                    <a:spcPts val="1000"/>
                  </a:spcBef>
                  <a:buClr>
                    <a:schemeClr val="accent1"/>
                  </a:buClr>
                  <a:buSzPct val="115000"/>
                  <a:buFont typeface="Arial" panose="020B0604020202020204" pitchFamily="34" charset="0"/>
                  <a:buChar char="•"/>
                  <a:defRPr sz="1400" b="0" i="0" kern="1200">
                    <a:solidFill>
                      <a:schemeClr val="tx1"/>
                    </a:solidFill>
                    <a:latin typeface="IBM Plex Sans Light" panose="020B0403050203000203" pitchFamily="34" charset="0"/>
                    <a:ea typeface="+mn-ea"/>
                    <a:cs typeface="+mn-cs"/>
                  </a:defRPr>
                </a:lvl1pPr>
                <a:lvl2pPr marL="36576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2pPr>
                <a:lvl3pPr marL="54864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100" b="0" i="0" kern="1200">
                    <a:solidFill>
                      <a:schemeClr val="tx1"/>
                    </a:solidFill>
                    <a:latin typeface="IBM Plex Sans Light" panose="020B0403050203000203" pitchFamily="34" charset="0"/>
                    <a:ea typeface="+mn-ea"/>
                    <a:cs typeface="+mn-cs"/>
                  </a:defRPr>
                </a:lvl3pPr>
                <a:lvl4pPr marL="73152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050" b="0" i="0" kern="1200">
                    <a:solidFill>
                      <a:schemeClr val="tx1"/>
                    </a:solidFill>
                    <a:latin typeface="IBM Plex Sans Light" panose="020B0403050203000203" pitchFamily="34" charset="0"/>
                    <a:ea typeface="+mn-ea"/>
                    <a:cs typeface="+mn-cs"/>
                  </a:defRPr>
                </a:lvl4pPr>
                <a:lvl5pPr marL="91440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050" b="0" i="0" kern="1200">
                    <a:solidFill>
                      <a:schemeClr val="tx1"/>
                    </a:solidFill>
                    <a:latin typeface="IBM Plex Sans Light" panose="020B04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8400"/>
                  </a:spcBef>
                  <a:spcAft>
                    <a:spcPts val="100"/>
                  </a:spcAft>
                  <a:buClr>
                    <a:srgbClr val="00B74F"/>
                  </a:buClr>
                  <a:buSzPct val="115000"/>
                  <a:buFont typeface="Arial" panose="020B0604020202020204" pitchFamily="34" charset="0"/>
                  <a:buNone/>
                  <a:tabLst/>
                  <a:defRPr/>
                </a:pPr>
                <a:r>
                  <a:rPr kumimoji="0" lang="en-US" sz="3200" b="1" i="0" u="none" strike="noStrike" kern="1200" cap="none" spc="-300" normalizeH="0" baseline="0" noProof="0">
                    <a:ln>
                      <a:noFill/>
                    </a:ln>
                    <a:solidFill>
                      <a:srgbClr val="00B74F"/>
                    </a:solidFill>
                    <a:effectLst/>
                    <a:uLnTx/>
                    <a:uFillTx/>
                    <a:latin typeface="IBM Plex Sans Light" panose="020B0403050203000203" pitchFamily="34" charset="0"/>
                    <a:ea typeface="+mn-ea"/>
                    <a:cs typeface="+mn-cs"/>
                  </a:rPr>
                  <a:t>$37M</a:t>
                </a:r>
                <a:endParaRPr kumimoji="0" lang="en-US" sz="3200" b="1" i="0" u="none" strike="noStrike" kern="1200" cap="none" spc="0" normalizeH="0" baseline="0" noProof="0">
                  <a:ln>
                    <a:noFill/>
                  </a:ln>
                  <a:solidFill>
                    <a:srgbClr val="00B74F"/>
                  </a:solidFill>
                  <a:effectLst/>
                  <a:uLnTx/>
                  <a:uFillTx/>
                  <a:latin typeface="IBM Plex Sans Light" panose="020B0403050203000203" pitchFamily="34" charset="0"/>
                  <a:ea typeface="+mn-ea"/>
                  <a:cs typeface="+mn-cs"/>
                </a:endParaRPr>
              </a:p>
              <a:p>
                <a:pPr marL="0" marR="0" lvl="0" indent="0" algn="l" defTabSz="914400" rtl="0" eaLnBrk="1" fontAlgn="auto" latinLnBrk="0" hangingPunct="1">
                  <a:lnSpc>
                    <a:spcPct val="120000"/>
                  </a:lnSpc>
                  <a:spcBef>
                    <a:spcPts val="0"/>
                  </a:spcBef>
                  <a:spcAft>
                    <a:spcPts val="100"/>
                  </a:spcAft>
                  <a:buClr>
                    <a:srgbClr val="00B74F"/>
                  </a:buClr>
                  <a:buSzPct val="115000"/>
                  <a:buFont typeface="Arial" panose="020B0604020202020204" pitchFamily="34" charset="0"/>
                  <a:buNone/>
                  <a:tabLst/>
                  <a:defRPr/>
                </a:pPr>
                <a:r>
                  <a:rPr kumimoji="0" lang="en-US" sz="800" b="0" i="0" u="none" strike="noStrike" kern="1200" cap="all" spc="100" normalizeH="0" baseline="0" noProof="0">
                    <a:ln>
                      <a:noFill/>
                    </a:ln>
                    <a:solidFill>
                      <a:srgbClr val="000000"/>
                    </a:solidFill>
                    <a:effectLst/>
                    <a:uLnTx/>
                    <a:uFillTx/>
                    <a:latin typeface="IBM Plex Sans Light" panose="020B0403050203000203" pitchFamily="34" charset="0"/>
                    <a:ea typeface="+mn-ea"/>
                    <a:cs typeface="+mn-cs"/>
                  </a:rPr>
                  <a:t>Savings identified</a:t>
                </a:r>
                <a:endParaRPr kumimoji="0" lang="en-US" sz="900" b="0" i="0" u="none" strike="noStrike" kern="1200" cap="all" spc="100" normalizeH="0" baseline="0" noProof="0">
                  <a:ln>
                    <a:noFill/>
                  </a:ln>
                  <a:solidFill>
                    <a:srgbClr val="000000"/>
                  </a:solidFill>
                  <a:effectLst/>
                  <a:uLnTx/>
                  <a:uFillTx/>
                  <a:latin typeface="IBM Plex Sans Light" panose="020B0403050203000203" pitchFamily="34" charset="0"/>
                  <a:ea typeface="+mn-ea"/>
                  <a:cs typeface="+mn-cs"/>
                </a:endParaRPr>
              </a:p>
              <a:p>
                <a:pPr marL="182880" marR="0" lvl="0" indent="-182880" algn="l" defTabSz="914400" rtl="0" eaLnBrk="1" fontAlgn="auto" latinLnBrk="0" hangingPunct="1">
                  <a:lnSpc>
                    <a:spcPct val="120000"/>
                  </a:lnSpc>
                  <a:spcBef>
                    <a:spcPts val="0"/>
                  </a:spcBef>
                  <a:spcAft>
                    <a:spcPts val="100"/>
                  </a:spcAft>
                  <a:buClr>
                    <a:srgbClr val="00B74F"/>
                  </a:buClr>
                  <a:buSzPct val="115000"/>
                  <a:buFont typeface="Arial" panose="020B0604020202020204" pitchFamily="34" charset="0"/>
                  <a:buChar char="•"/>
                  <a:tabLst/>
                  <a:defRPr/>
                </a:pPr>
                <a:endParaRPr kumimoji="0" lang="en-US" sz="800" b="0" i="0" u="none" strike="noStrike" kern="1200" cap="all" spc="100" normalizeH="0" baseline="0" noProof="0">
                  <a:ln>
                    <a:noFill/>
                  </a:ln>
                  <a:solidFill>
                    <a:srgbClr val="000000"/>
                  </a:solidFill>
                  <a:effectLst/>
                  <a:uLnTx/>
                  <a:uFillTx/>
                  <a:latin typeface="IBM Plex Sans Light" panose="020B0403050203000203" pitchFamily="34" charset="0"/>
                  <a:ea typeface="+mn-ea"/>
                  <a:cs typeface="+mn-cs"/>
                </a:endParaRPr>
              </a:p>
            </p:txBody>
          </p:sp>
          <p:sp>
            <p:nvSpPr>
              <p:cNvPr id="27" name="Oval 26">
                <a:extLst>
                  <a:ext uri="{FF2B5EF4-FFF2-40B4-BE49-F238E27FC236}">
                    <a16:creationId xmlns:a16="http://schemas.microsoft.com/office/drawing/2014/main" id="{10E14F5A-AC8A-1349-9DB9-F531AB46ADF5}"/>
                  </a:ext>
                </a:extLst>
              </p:cNvPr>
              <p:cNvSpPr>
                <a:spLocks noChangeAspect="1"/>
              </p:cNvSpPr>
              <p:nvPr/>
            </p:nvSpPr>
            <p:spPr>
              <a:xfrm>
                <a:off x="8203138" y="1347764"/>
                <a:ext cx="669073" cy="6690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IBM Plex Sans Light" panose="020B0403050203000203" pitchFamily="34" charset="0"/>
                  <a:ea typeface="+mn-ea"/>
                  <a:cs typeface="+mn-cs"/>
                </a:endParaRPr>
              </a:p>
            </p:txBody>
          </p:sp>
        </p:grpSp>
        <p:pic>
          <p:nvPicPr>
            <p:cNvPr id="25" name="Graphic 24">
              <a:extLst>
                <a:ext uri="{FF2B5EF4-FFF2-40B4-BE49-F238E27FC236}">
                  <a16:creationId xmlns:a16="http://schemas.microsoft.com/office/drawing/2014/main" id="{A5D074CA-92B0-684A-A2FA-58A0DAC86F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16805" y="2516406"/>
              <a:ext cx="370636" cy="347472"/>
            </a:xfrm>
            <a:prstGeom prst="rect">
              <a:avLst/>
            </a:prstGeom>
          </p:spPr>
        </p:pic>
      </p:grpSp>
      <p:pic>
        <p:nvPicPr>
          <p:cNvPr id="28" name="Picture 2" descr="Download Microsoft Azure (Windows Azure) Logo in SVG Vector or PNG File  Format - Logo.wine">
            <a:extLst>
              <a:ext uri="{FF2B5EF4-FFF2-40B4-BE49-F238E27FC236}">
                <a16:creationId xmlns:a16="http://schemas.microsoft.com/office/drawing/2014/main" id="{1E352BE4-3521-5847-811B-73C4511B97E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8803" b="24677"/>
          <a:stretch/>
        </p:blipFill>
        <p:spPr bwMode="auto">
          <a:xfrm>
            <a:off x="10636978" y="2083798"/>
            <a:ext cx="1101483" cy="34160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A picture containing text, sign&#10;&#10;Description automatically generated">
            <a:extLst>
              <a:ext uri="{FF2B5EF4-FFF2-40B4-BE49-F238E27FC236}">
                <a16:creationId xmlns:a16="http://schemas.microsoft.com/office/drawing/2014/main" id="{9E92A2A9-3B43-AD45-9BF1-D2788DE5A6FF}"/>
              </a:ext>
            </a:extLst>
          </p:cNvPr>
          <p:cNvPicPr>
            <a:picLocks noChangeAspect="1"/>
          </p:cNvPicPr>
          <p:nvPr/>
        </p:nvPicPr>
        <p:blipFill>
          <a:blip r:embed="rId11"/>
          <a:stretch>
            <a:fillRect/>
          </a:stretch>
        </p:blipFill>
        <p:spPr>
          <a:xfrm>
            <a:off x="7523246" y="2477905"/>
            <a:ext cx="1422157" cy="207768"/>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2500560D-5800-264D-99FB-1A504F2C6A80}"/>
              </a:ext>
            </a:extLst>
          </p:cNvPr>
          <p:cNvPicPr>
            <a:picLocks noChangeAspect="1"/>
          </p:cNvPicPr>
          <p:nvPr/>
        </p:nvPicPr>
        <p:blipFill rotWithShape="1">
          <a:blip r:embed="rId12"/>
          <a:srcRect t="29582" b="30965"/>
          <a:stretch/>
        </p:blipFill>
        <p:spPr>
          <a:xfrm>
            <a:off x="9146166" y="2501358"/>
            <a:ext cx="1101483" cy="224103"/>
          </a:xfrm>
          <a:prstGeom prst="rect">
            <a:avLst/>
          </a:prstGeom>
        </p:spPr>
      </p:pic>
      <p:sp>
        <p:nvSpPr>
          <p:cNvPr id="31" name="TextBox 30">
            <a:extLst>
              <a:ext uri="{FF2B5EF4-FFF2-40B4-BE49-F238E27FC236}">
                <a16:creationId xmlns:a16="http://schemas.microsoft.com/office/drawing/2014/main" id="{F501801E-3A13-6B4F-9084-8A229B3C8737}"/>
              </a:ext>
            </a:extLst>
          </p:cNvPr>
          <p:cNvSpPr txBox="1"/>
          <p:nvPr/>
        </p:nvSpPr>
        <p:spPr>
          <a:xfrm>
            <a:off x="6480251" y="3197012"/>
            <a:ext cx="4815422"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IBM Plex Sans Light" panose="020B0604020202020204"/>
                <a:ea typeface="+mn-ea"/>
                <a:cs typeface="+mn-cs"/>
              </a:rPr>
              <a:t>“We have lots of APM, management and monitoring tools but in terms of giving me the exact recommendations </a:t>
            </a:r>
            <a:r>
              <a:rPr kumimoji="0" lang="en-US" sz="1800" b="1" i="0" u="none" strike="noStrike" kern="1200" cap="none" spc="0" normalizeH="0" baseline="0" noProof="0">
                <a:ln>
                  <a:noFill/>
                </a:ln>
                <a:solidFill>
                  <a:srgbClr val="000000"/>
                </a:solidFill>
                <a:effectLst/>
                <a:uLnTx/>
                <a:uFillTx/>
                <a:latin typeface="IBM Plex Sans SemiBold" panose="020B0503050203000203" pitchFamily="34" charset="0"/>
                <a:ea typeface="+mn-ea"/>
                <a:cs typeface="+mn-cs"/>
              </a:rPr>
              <a:t>what do I need to do and what actions to take, there is nothing like that - except for Turbonomic. </a:t>
            </a:r>
            <a:r>
              <a:rPr kumimoji="0" lang="en-US" sz="1800" b="0" i="0" u="none" strike="noStrike" kern="1200" cap="none" spc="0" normalizeH="0" baseline="0" noProof="0">
                <a:ln>
                  <a:noFill/>
                </a:ln>
                <a:solidFill>
                  <a:srgbClr val="000000"/>
                </a:solidFill>
                <a:effectLst/>
                <a:uLnTx/>
                <a:uFillTx/>
                <a:latin typeface="IBM Plex Sans Light" panose="020B0604020202020204"/>
                <a:ea typeface="+mn-ea"/>
                <a:cs typeface="+mn-cs"/>
              </a:rPr>
              <a:t>Humans are not sustainable for optimization, it requires Turbonomic.”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IBM Plex Sans SemiBold" panose="020B0503050203000203" pitchFamily="34" charset="0"/>
                <a:ea typeface="+mn-ea"/>
                <a:cs typeface="+mn-cs"/>
              </a:rPr>
              <a:t>Director, Cloud Adoption and Optimization</a:t>
            </a:r>
            <a:endParaRPr kumimoji="0" lang="en-US" sz="1800" b="0" i="0" u="none" strike="noStrike" kern="1200" cap="none" spc="0" normalizeH="0" baseline="0" noProof="0">
              <a:ln>
                <a:noFill/>
              </a:ln>
              <a:solidFill>
                <a:srgbClr val="000000"/>
              </a:solidFill>
              <a:effectLst/>
              <a:uLnTx/>
              <a:uFillTx/>
              <a:latin typeface="IBM Plex Sans Light" panose="020B0604020202020204"/>
              <a:ea typeface="+mn-ea"/>
              <a:cs typeface="+mn-cs"/>
            </a:endParaRPr>
          </a:p>
        </p:txBody>
      </p:sp>
      <p:pic>
        <p:nvPicPr>
          <p:cNvPr id="32" name="Picture 31" descr="Text, logo&#10;&#10;Description automatically generated">
            <a:extLst>
              <a:ext uri="{FF2B5EF4-FFF2-40B4-BE49-F238E27FC236}">
                <a16:creationId xmlns:a16="http://schemas.microsoft.com/office/drawing/2014/main" id="{D54E5152-ABA1-0449-AEA9-45D62856CD1D}"/>
              </a:ext>
            </a:extLst>
          </p:cNvPr>
          <p:cNvPicPr>
            <a:picLocks noChangeAspect="1"/>
          </p:cNvPicPr>
          <p:nvPr/>
        </p:nvPicPr>
        <p:blipFill rotWithShape="1">
          <a:blip r:embed="rId13"/>
          <a:srcRect t="27917" b="31948"/>
          <a:stretch/>
        </p:blipFill>
        <p:spPr>
          <a:xfrm>
            <a:off x="7405712" y="2128979"/>
            <a:ext cx="2086512" cy="348926"/>
          </a:xfrm>
          <a:prstGeom prst="rect">
            <a:avLst/>
          </a:prstGeom>
        </p:spPr>
      </p:pic>
      <p:pic>
        <p:nvPicPr>
          <p:cNvPr id="33" name="Picture 32" descr="Logo&#10;&#10;Description automatically generated">
            <a:extLst>
              <a:ext uri="{FF2B5EF4-FFF2-40B4-BE49-F238E27FC236}">
                <a16:creationId xmlns:a16="http://schemas.microsoft.com/office/drawing/2014/main" id="{1343FBA7-4F8A-3940-BCD0-2F56F96E0516}"/>
              </a:ext>
            </a:extLst>
          </p:cNvPr>
          <p:cNvPicPr>
            <a:picLocks noChangeAspect="1"/>
          </p:cNvPicPr>
          <p:nvPr/>
        </p:nvPicPr>
        <p:blipFill rotWithShape="1">
          <a:blip r:embed="rId14"/>
          <a:srcRect t="34825" b="26420"/>
          <a:stretch/>
        </p:blipFill>
        <p:spPr>
          <a:xfrm>
            <a:off x="9568706" y="2168520"/>
            <a:ext cx="991790" cy="230621"/>
          </a:xfrm>
          <a:prstGeom prst="rect">
            <a:avLst/>
          </a:prstGeom>
        </p:spPr>
      </p:pic>
      <p:sp>
        <p:nvSpPr>
          <p:cNvPr id="34" name="Title 1">
            <a:extLst>
              <a:ext uri="{FF2B5EF4-FFF2-40B4-BE49-F238E27FC236}">
                <a16:creationId xmlns:a16="http://schemas.microsoft.com/office/drawing/2014/main" id="{72E6D333-2D88-164B-9376-771040503C7E}"/>
              </a:ext>
            </a:extLst>
          </p:cNvPr>
          <p:cNvSpPr txBox="1">
            <a:spLocks/>
          </p:cNvSpPr>
          <p:nvPr/>
        </p:nvSpPr>
        <p:spPr>
          <a:xfrm>
            <a:off x="153921" y="59798"/>
            <a:ext cx="11884157" cy="57136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0" i="0" kern="1200">
                <a:solidFill>
                  <a:schemeClr val="tx1"/>
                </a:solidFill>
                <a:latin typeface="IBM Plex Sans Light" panose="020B0403050203000203" pitchFamily="34" charset="0"/>
                <a:ea typeface="+mj-ea"/>
                <a:cs typeface="+mj-cs"/>
              </a:defRPr>
            </a:lvl1pPr>
          </a:lstStyle>
          <a:p>
            <a:r>
              <a:rPr lang="en-US" sz="2400" dirty="0"/>
              <a:t>Turbonomic Customer Story</a:t>
            </a:r>
            <a:endParaRPr lang="en-US" sz="1400" dirty="0">
              <a:solidFill>
                <a:schemeClr val="accent1"/>
              </a:solidFill>
            </a:endParaRPr>
          </a:p>
        </p:txBody>
      </p:sp>
    </p:spTree>
    <p:extLst>
      <p:ext uri="{BB962C8B-B14F-4D97-AF65-F5344CB8AC3E}">
        <p14:creationId xmlns:p14="http://schemas.microsoft.com/office/powerpoint/2010/main" val="2462917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10">
            <a:extLst>
              <a:ext uri="{FF2B5EF4-FFF2-40B4-BE49-F238E27FC236}">
                <a16:creationId xmlns:a16="http://schemas.microsoft.com/office/drawing/2014/main" id="{A487C0BB-2CAB-5146-B6F7-31D8F38F2450}"/>
              </a:ext>
            </a:extLst>
          </p:cNvPr>
          <p:cNvSpPr txBox="1">
            <a:spLocks/>
          </p:cNvSpPr>
          <p:nvPr/>
        </p:nvSpPr>
        <p:spPr>
          <a:xfrm>
            <a:off x="8953500" y="6482837"/>
            <a:ext cx="2743200" cy="18736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A873C3C9-BFA4-4D44-B8FC-BC14A9CD94D5}" type="slidenum">
              <a:rPr lang="en-US" sz="700" smtClean="0">
                <a:solidFill>
                  <a:srgbClr val="D0D3D3">
                    <a:lumMod val="90000"/>
                  </a:srgbClr>
                </a:solidFill>
                <a:latin typeface="IBM Plex Sans Light" panose="020B0403050203000203" pitchFamily="34" charset="0"/>
              </a:rPr>
              <a:pPr algn="r">
                <a:defRPr/>
              </a:pPr>
              <a:t>25</a:t>
            </a:fld>
            <a:endParaRPr lang="en-US" sz="700">
              <a:solidFill>
                <a:srgbClr val="D0D3D3">
                  <a:lumMod val="90000"/>
                </a:srgbClr>
              </a:solidFill>
              <a:latin typeface="IBM Plex Sans Light" panose="020B0403050203000203" pitchFamily="34" charset="0"/>
            </a:endParaRPr>
          </a:p>
        </p:txBody>
      </p:sp>
      <p:sp>
        <p:nvSpPr>
          <p:cNvPr id="34" name="Title 1">
            <a:extLst>
              <a:ext uri="{FF2B5EF4-FFF2-40B4-BE49-F238E27FC236}">
                <a16:creationId xmlns:a16="http://schemas.microsoft.com/office/drawing/2014/main" id="{72E6D333-2D88-164B-9376-771040503C7E}"/>
              </a:ext>
            </a:extLst>
          </p:cNvPr>
          <p:cNvSpPr txBox="1">
            <a:spLocks/>
          </p:cNvSpPr>
          <p:nvPr/>
        </p:nvSpPr>
        <p:spPr>
          <a:xfrm>
            <a:off x="153921" y="59798"/>
            <a:ext cx="11884157" cy="57136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0" i="0" kern="1200">
                <a:solidFill>
                  <a:schemeClr val="tx1"/>
                </a:solidFill>
                <a:latin typeface="IBM Plex Sans Light" panose="020B0403050203000203" pitchFamily="34" charset="0"/>
                <a:ea typeface="+mj-ea"/>
                <a:cs typeface="+mj-cs"/>
              </a:defRPr>
            </a:lvl1pPr>
          </a:lstStyle>
          <a:p>
            <a:r>
              <a:rPr lang="en-US" sz="2400" dirty="0"/>
              <a:t>Turbonomic Customer Story</a:t>
            </a:r>
            <a:endParaRPr lang="en-US" sz="1400" dirty="0">
              <a:solidFill>
                <a:schemeClr val="accent1"/>
              </a:solidFill>
            </a:endParaRPr>
          </a:p>
        </p:txBody>
      </p:sp>
      <p:sp>
        <p:nvSpPr>
          <p:cNvPr id="35" name="Title 1">
            <a:extLst>
              <a:ext uri="{FF2B5EF4-FFF2-40B4-BE49-F238E27FC236}">
                <a16:creationId xmlns:a16="http://schemas.microsoft.com/office/drawing/2014/main" id="{DD10C3F7-9D38-804A-8148-17DB7FD4153C}"/>
              </a:ext>
            </a:extLst>
          </p:cNvPr>
          <p:cNvSpPr>
            <a:spLocks noGrp="1"/>
          </p:cNvSpPr>
          <p:nvPr>
            <p:ph type="title"/>
          </p:nvPr>
        </p:nvSpPr>
        <p:spPr>
          <a:xfrm>
            <a:off x="495300" y="712643"/>
            <a:ext cx="10974650" cy="504369"/>
          </a:xfrm>
        </p:spPr>
        <p:txBody>
          <a:bodyPr/>
          <a:lstStyle/>
          <a:p>
            <a:r>
              <a:rPr lang="en-US" sz="2000" dirty="0"/>
              <a:t>Top 5 US-Based Global Bank Sees $27 Million in ROI via Improved Application Performance &amp; Reduction in Tickets</a:t>
            </a:r>
          </a:p>
        </p:txBody>
      </p:sp>
      <p:sp>
        <p:nvSpPr>
          <p:cNvPr id="36" name="Content Placeholder 2">
            <a:extLst>
              <a:ext uri="{FF2B5EF4-FFF2-40B4-BE49-F238E27FC236}">
                <a16:creationId xmlns:a16="http://schemas.microsoft.com/office/drawing/2014/main" id="{23698AAE-6405-5C47-A858-DFCEB260437B}"/>
              </a:ext>
            </a:extLst>
          </p:cNvPr>
          <p:cNvSpPr txBox="1">
            <a:spLocks/>
          </p:cNvSpPr>
          <p:nvPr/>
        </p:nvSpPr>
        <p:spPr>
          <a:xfrm>
            <a:off x="503585" y="3954970"/>
            <a:ext cx="5368788" cy="2527868"/>
          </a:xfrm>
          <a:prstGeom prst="rect">
            <a:avLst/>
          </a:prstGeom>
        </p:spPr>
        <p:txBody>
          <a:bodyPr/>
          <a:lstStyle>
            <a:lvl1pPr marL="182880" indent="-182880" algn="l" defTabSz="914400" rtl="0" eaLnBrk="1" latinLnBrk="0" hangingPunct="1">
              <a:lnSpc>
                <a:spcPct val="100000"/>
              </a:lnSpc>
              <a:spcBef>
                <a:spcPts val="1000"/>
              </a:spcBef>
              <a:buClr>
                <a:schemeClr val="accent1"/>
              </a:buClr>
              <a:buFont typeface="Arial" panose="020B0604020202020204" pitchFamily="34" charset="0"/>
              <a:buChar char="•"/>
              <a:defRPr sz="1800" b="0" i="0" kern="1200">
                <a:solidFill>
                  <a:schemeClr val="tx1"/>
                </a:solidFill>
                <a:latin typeface="IBM Plex Sans Light" panose="020B0403050203000203" pitchFamily="34" charset="0"/>
                <a:ea typeface="+mn-ea"/>
                <a:cs typeface="+mn-cs"/>
              </a:defRPr>
            </a:lvl1pPr>
            <a:lvl2pPr marL="365760" indent="-182880" algn="l" defTabSz="914400" rtl="0" eaLnBrk="1" latinLnBrk="0" hangingPunct="1">
              <a:lnSpc>
                <a:spcPct val="100000"/>
              </a:lnSpc>
              <a:spcBef>
                <a:spcPts val="500"/>
              </a:spcBef>
              <a:buClr>
                <a:schemeClr val="accent1"/>
              </a:buClr>
              <a:buFont typeface="Arial" panose="020B0604020202020204" pitchFamily="34" charset="0"/>
              <a:buChar char="•"/>
              <a:defRPr sz="1600" b="0" i="0" kern="1200">
                <a:solidFill>
                  <a:schemeClr val="tx1"/>
                </a:solidFill>
                <a:latin typeface="IBM Plex Sans Light" panose="020B0403050203000203" pitchFamily="34" charset="0"/>
                <a:ea typeface="+mn-ea"/>
                <a:cs typeface="+mn-cs"/>
              </a:defRPr>
            </a:lvl2pPr>
            <a:lvl3pPr marL="548640" indent="-182880" algn="l" defTabSz="914400" rtl="0" eaLnBrk="1" latinLnBrk="0" hangingPunct="1">
              <a:lnSpc>
                <a:spcPct val="100000"/>
              </a:lnSpc>
              <a:spcBef>
                <a:spcPts val="500"/>
              </a:spcBef>
              <a:buClr>
                <a:schemeClr val="accent1"/>
              </a:buClr>
              <a:buFont typeface="Arial" panose="020B0604020202020204" pitchFamily="34" charset="0"/>
              <a:buChar char="•"/>
              <a:defRPr sz="1400" b="0" i="0" kern="1200">
                <a:solidFill>
                  <a:schemeClr val="tx1"/>
                </a:solidFill>
                <a:latin typeface="IBM Plex Sans Light" panose="020B0403050203000203" pitchFamily="34" charset="0"/>
                <a:ea typeface="+mn-ea"/>
                <a:cs typeface="+mn-cs"/>
              </a:defRPr>
            </a:lvl3pPr>
            <a:lvl4pPr marL="73152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4pPr>
            <a:lvl5pPr marL="91440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“With the help of Turbonomic we have been able to </a:t>
            </a:r>
            <a:r>
              <a:rPr lang="en-US" b="1">
                <a:latin typeface="IBM Plex Sans SemiBold" panose="020B0503050203000203" pitchFamily="34" charset="0"/>
              </a:rPr>
              <a:t>achieve $27M in ROI via improved performance </a:t>
            </a:r>
            <a:r>
              <a:rPr lang="en-US"/>
              <a:t>and reductions in L1 &amp; L2 tickets. We have seen an 80% reduction for resource requests in addition to a reduction of 14,000 tickets PER MONTH!”</a:t>
            </a:r>
          </a:p>
          <a:p>
            <a:pPr marL="0" indent="0" algn="r">
              <a:buFont typeface="Arial" panose="020B0604020202020204" pitchFamily="34" charset="0"/>
              <a:buNone/>
            </a:pPr>
            <a:r>
              <a:rPr lang="en-US" b="1">
                <a:latin typeface="IBM Plex Sans" panose="020B0503050203000203" pitchFamily="34" charset="0"/>
              </a:rPr>
              <a:t>MD End User Services </a:t>
            </a:r>
            <a:endParaRPr lang="en-US" b="1" dirty="0">
              <a:latin typeface="IBM Plex Sans" panose="020B0503050203000203" pitchFamily="34" charset="0"/>
            </a:endParaRPr>
          </a:p>
        </p:txBody>
      </p:sp>
      <p:sp>
        <p:nvSpPr>
          <p:cNvPr id="37" name="Content Placeholder 3">
            <a:extLst>
              <a:ext uri="{FF2B5EF4-FFF2-40B4-BE49-F238E27FC236}">
                <a16:creationId xmlns:a16="http://schemas.microsoft.com/office/drawing/2014/main" id="{13E041EB-0E16-F24D-B34A-4E5521486D65}"/>
              </a:ext>
            </a:extLst>
          </p:cNvPr>
          <p:cNvSpPr txBox="1">
            <a:spLocks/>
          </p:cNvSpPr>
          <p:nvPr/>
        </p:nvSpPr>
        <p:spPr>
          <a:xfrm>
            <a:off x="6105474" y="3431830"/>
            <a:ext cx="5599175" cy="2259489"/>
          </a:xfrm>
          <a:prstGeom prst="rect">
            <a:avLst/>
          </a:prstGeom>
        </p:spPr>
        <p:txBody>
          <a:bodyPr/>
          <a:lstStyle>
            <a:lvl1pPr marL="182880" indent="-182880" algn="l" defTabSz="914400" rtl="0" eaLnBrk="1" latinLnBrk="0" hangingPunct="1">
              <a:lnSpc>
                <a:spcPct val="100000"/>
              </a:lnSpc>
              <a:spcBef>
                <a:spcPts val="1000"/>
              </a:spcBef>
              <a:buClr>
                <a:schemeClr val="accent1"/>
              </a:buClr>
              <a:buFont typeface="Arial" panose="020B0604020202020204" pitchFamily="34" charset="0"/>
              <a:buChar char="•"/>
              <a:defRPr sz="1800" b="0" i="0" kern="1200">
                <a:solidFill>
                  <a:schemeClr val="tx1"/>
                </a:solidFill>
                <a:latin typeface="IBM Plex Sans Light" panose="020B0403050203000203" pitchFamily="34" charset="0"/>
                <a:ea typeface="+mn-ea"/>
                <a:cs typeface="+mn-cs"/>
              </a:defRPr>
            </a:lvl1pPr>
            <a:lvl2pPr marL="365760" indent="-182880" algn="l" defTabSz="914400" rtl="0" eaLnBrk="1" latinLnBrk="0" hangingPunct="1">
              <a:lnSpc>
                <a:spcPct val="100000"/>
              </a:lnSpc>
              <a:spcBef>
                <a:spcPts val="500"/>
              </a:spcBef>
              <a:buClr>
                <a:schemeClr val="accent1"/>
              </a:buClr>
              <a:buFont typeface="Arial" panose="020B0604020202020204" pitchFamily="34" charset="0"/>
              <a:buChar char="•"/>
              <a:defRPr sz="1600" b="0" i="0" kern="1200">
                <a:solidFill>
                  <a:schemeClr val="tx1"/>
                </a:solidFill>
                <a:latin typeface="IBM Plex Sans Light" panose="020B0403050203000203" pitchFamily="34" charset="0"/>
                <a:ea typeface="+mn-ea"/>
                <a:cs typeface="+mn-cs"/>
              </a:defRPr>
            </a:lvl2pPr>
            <a:lvl3pPr marL="548640" indent="-182880" algn="l" defTabSz="914400" rtl="0" eaLnBrk="1" latinLnBrk="0" hangingPunct="1">
              <a:lnSpc>
                <a:spcPct val="100000"/>
              </a:lnSpc>
              <a:spcBef>
                <a:spcPts val="500"/>
              </a:spcBef>
              <a:buClr>
                <a:schemeClr val="accent1"/>
              </a:buClr>
              <a:buFont typeface="Arial" panose="020B0604020202020204" pitchFamily="34" charset="0"/>
              <a:buChar char="•"/>
              <a:defRPr sz="1400" b="0" i="0" kern="1200">
                <a:solidFill>
                  <a:schemeClr val="tx1"/>
                </a:solidFill>
                <a:latin typeface="IBM Plex Sans Light" panose="020B0403050203000203" pitchFamily="34" charset="0"/>
                <a:ea typeface="+mn-ea"/>
                <a:cs typeface="+mn-cs"/>
              </a:defRPr>
            </a:lvl3pPr>
            <a:lvl4pPr marL="73152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4pPr>
            <a:lvl5pPr marL="91440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r>
              <a:rPr lang="en-US" sz="1200" b="1"/>
              <a:t>400 Physical ESX hosts suspended over 3 yrs </a:t>
            </a:r>
            <a:r>
              <a:rPr lang="en-US" sz="1200"/>
              <a:t>by managing performance instead of OP ratio</a:t>
            </a:r>
          </a:p>
          <a:p>
            <a:pPr marL="171450" indent="-171450"/>
            <a:r>
              <a:rPr lang="en-US" sz="1200" b="1"/>
              <a:t>$800K Savings </a:t>
            </a:r>
            <a:r>
              <a:rPr lang="en-US" sz="1200"/>
              <a:t>in OS Segmentation alone</a:t>
            </a:r>
          </a:p>
          <a:p>
            <a:pPr marL="171450" indent="-171450"/>
            <a:r>
              <a:rPr lang="en-US" sz="1200" b="1"/>
              <a:t>Over $1M Savings </a:t>
            </a:r>
            <a:r>
              <a:rPr lang="en-US" sz="1200"/>
              <a:t>in DB Licensing Segmentation.</a:t>
            </a:r>
          </a:p>
          <a:p>
            <a:pPr marL="171450" indent="-171450"/>
            <a:r>
              <a:rPr lang="en-US" sz="1200" b="1"/>
              <a:t>Lowered CPU contention by 40%, </a:t>
            </a:r>
            <a:r>
              <a:rPr lang="en-US" sz="1200"/>
              <a:t>improving VDI performance by automating 1,000 actions per week, while also improving density by 17%.</a:t>
            </a:r>
          </a:p>
          <a:p>
            <a:pPr marL="171450" indent="-171450"/>
            <a:r>
              <a:rPr lang="en-US" sz="1200"/>
              <a:t>Cross-cluster migrations enabled more resiliency and better performance; maintains HA by mitigating IaaS performance risk – VM dynamic placement to avoid resource congestion.</a:t>
            </a:r>
          </a:p>
        </p:txBody>
      </p:sp>
      <p:sp>
        <p:nvSpPr>
          <p:cNvPr id="38" name="Text Placeholder 5">
            <a:extLst>
              <a:ext uri="{FF2B5EF4-FFF2-40B4-BE49-F238E27FC236}">
                <a16:creationId xmlns:a16="http://schemas.microsoft.com/office/drawing/2014/main" id="{32E3E0BF-511F-A04E-A8E0-2F058D283E55}"/>
              </a:ext>
            </a:extLst>
          </p:cNvPr>
          <p:cNvSpPr txBox="1">
            <a:spLocks/>
          </p:cNvSpPr>
          <p:nvPr/>
        </p:nvSpPr>
        <p:spPr>
          <a:xfrm>
            <a:off x="6096000" y="1639812"/>
            <a:ext cx="5591550" cy="626263"/>
          </a:xfrm>
          <a:prstGeom prst="rect">
            <a:avLst/>
          </a:prstGeom>
        </p:spPr>
        <p:txBody>
          <a:bodyPr/>
          <a:lstStyle>
            <a:lvl1pPr marL="182880" indent="-182880" algn="l" defTabSz="914400" rtl="0" eaLnBrk="1" latinLnBrk="0" hangingPunct="1">
              <a:lnSpc>
                <a:spcPct val="100000"/>
              </a:lnSpc>
              <a:spcBef>
                <a:spcPts val="1000"/>
              </a:spcBef>
              <a:buClr>
                <a:schemeClr val="accent1"/>
              </a:buClr>
              <a:buFont typeface="Arial" panose="020B0604020202020204" pitchFamily="34" charset="0"/>
              <a:buChar char="•"/>
              <a:defRPr sz="1800" b="0" i="0" kern="1200">
                <a:solidFill>
                  <a:schemeClr val="tx1"/>
                </a:solidFill>
                <a:latin typeface="IBM Plex Sans Light" panose="020B0403050203000203" pitchFamily="34" charset="0"/>
                <a:ea typeface="+mn-ea"/>
                <a:cs typeface="+mn-cs"/>
              </a:defRPr>
            </a:lvl1pPr>
            <a:lvl2pPr marL="365760" indent="-182880" algn="l" defTabSz="914400" rtl="0" eaLnBrk="1" latinLnBrk="0" hangingPunct="1">
              <a:lnSpc>
                <a:spcPct val="100000"/>
              </a:lnSpc>
              <a:spcBef>
                <a:spcPts val="500"/>
              </a:spcBef>
              <a:buClr>
                <a:schemeClr val="accent1"/>
              </a:buClr>
              <a:buFont typeface="Arial" panose="020B0604020202020204" pitchFamily="34" charset="0"/>
              <a:buChar char="•"/>
              <a:defRPr sz="1600" b="0" i="0" kern="1200">
                <a:solidFill>
                  <a:schemeClr val="tx1"/>
                </a:solidFill>
                <a:latin typeface="IBM Plex Sans Light" panose="020B0403050203000203" pitchFamily="34" charset="0"/>
                <a:ea typeface="+mn-ea"/>
                <a:cs typeface="+mn-cs"/>
              </a:defRPr>
            </a:lvl2pPr>
            <a:lvl3pPr marL="548640" indent="-182880" algn="l" defTabSz="914400" rtl="0" eaLnBrk="1" latinLnBrk="0" hangingPunct="1">
              <a:lnSpc>
                <a:spcPct val="100000"/>
              </a:lnSpc>
              <a:spcBef>
                <a:spcPts val="500"/>
              </a:spcBef>
              <a:buClr>
                <a:schemeClr val="accent1"/>
              </a:buClr>
              <a:buFont typeface="Arial" panose="020B0604020202020204" pitchFamily="34" charset="0"/>
              <a:buChar char="•"/>
              <a:defRPr sz="1400" b="0" i="0" kern="1200">
                <a:solidFill>
                  <a:schemeClr val="tx1"/>
                </a:solidFill>
                <a:latin typeface="IBM Plex Sans Light" panose="020B0403050203000203" pitchFamily="34" charset="0"/>
                <a:ea typeface="+mn-ea"/>
                <a:cs typeface="+mn-cs"/>
              </a:defRPr>
            </a:lvl3pPr>
            <a:lvl4pPr marL="73152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4pPr>
            <a:lvl5pPr marL="91440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Assure Performance for: </a:t>
            </a:r>
            <a:r>
              <a:rPr lang="en-US" dirty="0"/>
              <a:t>240,000+ VDI | 120,000+ VSI | 100+ OpenShift Clusters | 60,000+ Containers</a:t>
            </a:r>
          </a:p>
        </p:txBody>
      </p:sp>
      <p:sp>
        <p:nvSpPr>
          <p:cNvPr id="39" name="Text Placeholder 6">
            <a:extLst>
              <a:ext uri="{FF2B5EF4-FFF2-40B4-BE49-F238E27FC236}">
                <a16:creationId xmlns:a16="http://schemas.microsoft.com/office/drawing/2014/main" id="{2C0AF923-136C-C445-8693-965AD36D357F}"/>
              </a:ext>
            </a:extLst>
          </p:cNvPr>
          <p:cNvSpPr txBox="1">
            <a:spLocks/>
          </p:cNvSpPr>
          <p:nvPr/>
        </p:nvSpPr>
        <p:spPr>
          <a:xfrm>
            <a:off x="6153912" y="2446582"/>
            <a:ext cx="5599175" cy="259080"/>
          </a:xfrm>
          <a:prstGeom prst="rect">
            <a:avLst/>
          </a:prstGeom>
        </p:spPr>
        <p:txBody>
          <a:bodyPr/>
          <a:lstStyle>
            <a:lvl1pPr marL="182880" indent="-182880" algn="l" defTabSz="914400" rtl="0" eaLnBrk="1" latinLnBrk="0" hangingPunct="1">
              <a:lnSpc>
                <a:spcPct val="100000"/>
              </a:lnSpc>
              <a:spcBef>
                <a:spcPts val="1000"/>
              </a:spcBef>
              <a:buClr>
                <a:schemeClr val="accent1"/>
              </a:buClr>
              <a:buFont typeface="Arial" panose="020B0604020202020204" pitchFamily="34" charset="0"/>
              <a:buChar char="•"/>
              <a:defRPr sz="1800" b="0" i="0" kern="1200">
                <a:solidFill>
                  <a:schemeClr val="tx1"/>
                </a:solidFill>
                <a:latin typeface="IBM Plex Sans Light" panose="020B0403050203000203" pitchFamily="34" charset="0"/>
                <a:ea typeface="+mn-ea"/>
                <a:cs typeface="+mn-cs"/>
              </a:defRPr>
            </a:lvl1pPr>
            <a:lvl2pPr marL="365760" indent="-182880" algn="l" defTabSz="914400" rtl="0" eaLnBrk="1" latinLnBrk="0" hangingPunct="1">
              <a:lnSpc>
                <a:spcPct val="100000"/>
              </a:lnSpc>
              <a:spcBef>
                <a:spcPts val="500"/>
              </a:spcBef>
              <a:buClr>
                <a:schemeClr val="accent1"/>
              </a:buClr>
              <a:buFont typeface="Arial" panose="020B0604020202020204" pitchFamily="34" charset="0"/>
              <a:buChar char="•"/>
              <a:defRPr sz="1600" b="0" i="0" kern="1200">
                <a:solidFill>
                  <a:schemeClr val="tx1"/>
                </a:solidFill>
                <a:latin typeface="IBM Plex Sans Light" panose="020B0403050203000203" pitchFamily="34" charset="0"/>
                <a:ea typeface="+mn-ea"/>
                <a:cs typeface="+mn-cs"/>
              </a:defRPr>
            </a:lvl2pPr>
            <a:lvl3pPr marL="548640" indent="-182880" algn="l" defTabSz="914400" rtl="0" eaLnBrk="1" latinLnBrk="0" hangingPunct="1">
              <a:lnSpc>
                <a:spcPct val="100000"/>
              </a:lnSpc>
              <a:spcBef>
                <a:spcPts val="500"/>
              </a:spcBef>
              <a:buClr>
                <a:schemeClr val="accent1"/>
              </a:buClr>
              <a:buFont typeface="Arial" panose="020B0604020202020204" pitchFamily="34" charset="0"/>
              <a:buChar char="•"/>
              <a:defRPr sz="1400" b="0" i="0" kern="1200">
                <a:solidFill>
                  <a:schemeClr val="tx1"/>
                </a:solidFill>
                <a:latin typeface="IBM Plex Sans Light" panose="020B0403050203000203" pitchFamily="34" charset="0"/>
                <a:ea typeface="+mn-ea"/>
                <a:cs typeface="+mn-cs"/>
              </a:defRPr>
            </a:lvl3pPr>
            <a:lvl4pPr marL="73152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4pPr>
            <a:lvl5pPr marL="91440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t>Integrations:</a:t>
            </a:r>
            <a:endParaRPr lang="en-US"/>
          </a:p>
        </p:txBody>
      </p:sp>
      <p:sp>
        <p:nvSpPr>
          <p:cNvPr id="40" name="Text Placeholder 8">
            <a:extLst>
              <a:ext uri="{FF2B5EF4-FFF2-40B4-BE49-F238E27FC236}">
                <a16:creationId xmlns:a16="http://schemas.microsoft.com/office/drawing/2014/main" id="{2A3EE86C-22D7-F148-B54F-C7BC955AAC5A}"/>
              </a:ext>
            </a:extLst>
          </p:cNvPr>
          <p:cNvSpPr txBox="1">
            <a:spLocks/>
          </p:cNvSpPr>
          <p:nvPr/>
        </p:nvSpPr>
        <p:spPr>
          <a:xfrm>
            <a:off x="6105473" y="3111662"/>
            <a:ext cx="5591227" cy="228673"/>
          </a:xfrm>
          <a:prstGeom prst="rect">
            <a:avLst/>
          </a:prstGeom>
        </p:spPr>
        <p:txBody>
          <a:bodyPr/>
          <a:lstStyle>
            <a:lvl1pPr marL="182880" indent="-182880" algn="l" defTabSz="914400" rtl="0" eaLnBrk="1" latinLnBrk="0" hangingPunct="1">
              <a:lnSpc>
                <a:spcPct val="100000"/>
              </a:lnSpc>
              <a:spcBef>
                <a:spcPts val="1000"/>
              </a:spcBef>
              <a:buClr>
                <a:schemeClr val="accent1"/>
              </a:buClr>
              <a:buFont typeface="Arial" panose="020B0604020202020204" pitchFamily="34" charset="0"/>
              <a:buChar char="•"/>
              <a:defRPr sz="1800" b="0" i="0" kern="1200">
                <a:solidFill>
                  <a:schemeClr val="tx1"/>
                </a:solidFill>
                <a:latin typeface="IBM Plex Sans Light" panose="020B0403050203000203" pitchFamily="34" charset="0"/>
                <a:ea typeface="+mn-ea"/>
                <a:cs typeface="+mn-cs"/>
              </a:defRPr>
            </a:lvl1pPr>
            <a:lvl2pPr marL="365760" indent="-182880" algn="l" defTabSz="914400" rtl="0" eaLnBrk="1" latinLnBrk="0" hangingPunct="1">
              <a:lnSpc>
                <a:spcPct val="100000"/>
              </a:lnSpc>
              <a:spcBef>
                <a:spcPts val="500"/>
              </a:spcBef>
              <a:buClr>
                <a:schemeClr val="accent1"/>
              </a:buClr>
              <a:buFont typeface="Arial" panose="020B0604020202020204" pitchFamily="34" charset="0"/>
              <a:buChar char="•"/>
              <a:defRPr sz="1600" b="0" i="0" kern="1200">
                <a:solidFill>
                  <a:schemeClr val="tx1"/>
                </a:solidFill>
                <a:latin typeface="IBM Plex Sans Light" panose="020B0403050203000203" pitchFamily="34" charset="0"/>
                <a:ea typeface="+mn-ea"/>
                <a:cs typeface="+mn-cs"/>
              </a:defRPr>
            </a:lvl2pPr>
            <a:lvl3pPr marL="548640" indent="-182880" algn="l" defTabSz="914400" rtl="0" eaLnBrk="1" latinLnBrk="0" hangingPunct="1">
              <a:lnSpc>
                <a:spcPct val="100000"/>
              </a:lnSpc>
              <a:spcBef>
                <a:spcPts val="500"/>
              </a:spcBef>
              <a:buClr>
                <a:schemeClr val="accent1"/>
              </a:buClr>
              <a:buFont typeface="Arial" panose="020B0604020202020204" pitchFamily="34" charset="0"/>
              <a:buChar char="•"/>
              <a:defRPr sz="1400" b="0" i="0" kern="1200">
                <a:solidFill>
                  <a:schemeClr val="tx1"/>
                </a:solidFill>
                <a:latin typeface="IBM Plex Sans Light" panose="020B0403050203000203" pitchFamily="34" charset="0"/>
                <a:ea typeface="+mn-ea"/>
                <a:cs typeface="+mn-cs"/>
              </a:defRPr>
            </a:lvl3pPr>
            <a:lvl4pPr marL="73152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4pPr>
            <a:lvl5pPr marL="91440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Results</a:t>
            </a:r>
          </a:p>
        </p:txBody>
      </p:sp>
      <p:pic>
        <p:nvPicPr>
          <p:cNvPr id="42" name="Graphic 41">
            <a:extLst>
              <a:ext uri="{FF2B5EF4-FFF2-40B4-BE49-F238E27FC236}">
                <a16:creationId xmlns:a16="http://schemas.microsoft.com/office/drawing/2014/main" id="{6EC7E34F-A856-D245-BD26-71CB94E28E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9427" y="1871111"/>
            <a:ext cx="374904" cy="374904"/>
          </a:xfrm>
          <a:prstGeom prst="rect">
            <a:avLst/>
          </a:prstGeom>
        </p:spPr>
      </p:pic>
      <p:pic>
        <p:nvPicPr>
          <p:cNvPr id="43" name="Graphic 42">
            <a:extLst>
              <a:ext uri="{FF2B5EF4-FFF2-40B4-BE49-F238E27FC236}">
                <a16:creationId xmlns:a16="http://schemas.microsoft.com/office/drawing/2014/main" id="{E02CFA55-4F77-794D-9232-DE35E12029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0005" y="1871111"/>
            <a:ext cx="374904" cy="374904"/>
          </a:xfrm>
          <a:prstGeom prst="rect">
            <a:avLst/>
          </a:prstGeom>
        </p:spPr>
      </p:pic>
      <p:pic>
        <p:nvPicPr>
          <p:cNvPr id="44" name="Graphic 43">
            <a:extLst>
              <a:ext uri="{FF2B5EF4-FFF2-40B4-BE49-F238E27FC236}">
                <a16:creationId xmlns:a16="http://schemas.microsoft.com/office/drawing/2014/main" id="{E0EC3779-EA0B-7845-9585-78EA6A9460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1193" y="1875099"/>
            <a:ext cx="374904" cy="366927"/>
          </a:xfrm>
          <a:prstGeom prst="rect">
            <a:avLst/>
          </a:prstGeom>
        </p:spPr>
      </p:pic>
      <p:grpSp>
        <p:nvGrpSpPr>
          <p:cNvPr id="45" name="Group 44">
            <a:extLst>
              <a:ext uri="{FF2B5EF4-FFF2-40B4-BE49-F238E27FC236}">
                <a16:creationId xmlns:a16="http://schemas.microsoft.com/office/drawing/2014/main" id="{64A2F7E5-0193-794C-BF15-347DE4A9EC10}"/>
              </a:ext>
            </a:extLst>
          </p:cNvPr>
          <p:cNvGrpSpPr/>
          <p:nvPr/>
        </p:nvGrpSpPr>
        <p:grpSpPr>
          <a:xfrm>
            <a:off x="495299" y="1729582"/>
            <a:ext cx="1669979" cy="1750122"/>
            <a:chOff x="495299" y="1729582"/>
            <a:chExt cx="1669979" cy="1750122"/>
          </a:xfrm>
        </p:grpSpPr>
        <p:grpSp>
          <p:nvGrpSpPr>
            <p:cNvPr id="46" name="Group 45">
              <a:extLst>
                <a:ext uri="{FF2B5EF4-FFF2-40B4-BE49-F238E27FC236}">
                  <a16:creationId xmlns:a16="http://schemas.microsoft.com/office/drawing/2014/main" id="{A00EE580-8598-9846-A900-E5A3E785A678}"/>
                </a:ext>
              </a:extLst>
            </p:cNvPr>
            <p:cNvGrpSpPr/>
            <p:nvPr/>
          </p:nvGrpSpPr>
          <p:grpSpPr>
            <a:xfrm>
              <a:off x="495299" y="1729582"/>
              <a:ext cx="1669979" cy="1750122"/>
              <a:chOff x="4657935" y="1412973"/>
              <a:chExt cx="1669979" cy="1750122"/>
            </a:xfrm>
          </p:grpSpPr>
          <p:sp>
            <p:nvSpPr>
              <p:cNvPr id="48" name="Content Placeholder 10">
                <a:extLst>
                  <a:ext uri="{FF2B5EF4-FFF2-40B4-BE49-F238E27FC236}">
                    <a16:creationId xmlns:a16="http://schemas.microsoft.com/office/drawing/2014/main" id="{6D93E25A-A923-5F4C-92BE-C84F678AF642}"/>
                  </a:ext>
                </a:extLst>
              </p:cNvPr>
              <p:cNvSpPr txBox="1">
                <a:spLocks/>
              </p:cNvSpPr>
              <p:nvPr/>
            </p:nvSpPr>
            <p:spPr>
              <a:xfrm>
                <a:off x="4666221" y="2221610"/>
                <a:ext cx="1661693" cy="941485"/>
              </a:xfrm>
              <a:prstGeom prst="rect">
                <a:avLst/>
              </a:prstGeom>
            </p:spPr>
            <p:txBody>
              <a:bodyPr vert="horz" lIns="0" tIns="0" rIns="91440" bIns="0" rtlCol="0">
                <a:noAutofit/>
              </a:bodyPr>
              <a:lstStyle>
                <a:lvl1pPr marL="182880" indent="-182880" algn="l" defTabSz="914400" rtl="0" eaLnBrk="1" latinLnBrk="0" hangingPunct="1">
                  <a:lnSpc>
                    <a:spcPct val="120000"/>
                  </a:lnSpc>
                  <a:spcBef>
                    <a:spcPts val="1000"/>
                  </a:spcBef>
                  <a:buClr>
                    <a:schemeClr val="accent1"/>
                  </a:buClr>
                  <a:buSzPct val="115000"/>
                  <a:buFont typeface="Arial" panose="020B0604020202020204" pitchFamily="34" charset="0"/>
                  <a:buChar char="•"/>
                  <a:defRPr sz="1400" b="0" i="0" kern="1200">
                    <a:solidFill>
                      <a:schemeClr val="tx1"/>
                    </a:solidFill>
                    <a:latin typeface="IBM Plex Sans Light" panose="020B0403050203000203" pitchFamily="34" charset="0"/>
                    <a:ea typeface="+mn-ea"/>
                    <a:cs typeface="+mn-cs"/>
                  </a:defRPr>
                </a:lvl1pPr>
                <a:lvl2pPr marL="36576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2pPr>
                <a:lvl3pPr marL="54864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100" b="0" i="0" kern="1200">
                    <a:solidFill>
                      <a:schemeClr val="tx1"/>
                    </a:solidFill>
                    <a:latin typeface="IBM Plex Sans Light" panose="020B0403050203000203" pitchFamily="34" charset="0"/>
                    <a:ea typeface="+mn-ea"/>
                    <a:cs typeface="+mn-cs"/>
                  </a:defRPr>
                </a:lvl3pPr>
                <a:lvl4pPr marL="73152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050" b="0" i="0" kern="1200">
                    <a:solidFill>
                      <a:schemeClr val="tx1"/>
                    </a:solidFill>
                    <a:latin typeface="IBM Plex Sans Light" panose="020B0403050203000203" pitchFamily="34" charset="0"/>
                    <a:ea typeface="+mn-ea"/>
                    <a:cs typeface="+mn-cs"/>
                  </a:defRPr>
                </a:lvl4pPr>
                <a:lvl5pPr marL="91440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050" b="0" i="0" kern="1200">
                    <a:solidFill>
                      <a:schemeClr val="tx1"/>
                    </a:solidFill>
                    <a:latin typeface="IBM Plex Sans Light" panose="020B04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8400"/>
                  </a:spcBef>
                  <a:spcAft>
                    <a:spcPts val="100"/>
                  </a:spcAft>
                  <a:buClr>
                    <a:srgbClr val="00B74F"/>
                  </a:buClr>
                  <a:buSzPct val="115000"/>
                  <a:buFont typeface="Arial" panose="020B0604020202020204" pitchFamily="34" charset="0"/>
                  <a:buNone/>
                  <a:tabLst/>
                  <a:defRPr/>
                </a:pPr>
                <a:r>
                  <a:rPr kumimoji="0" lang="en-US" sz="3200" b="1" i="0" u="none" strike="noStrike" kern="1200" cap="none" spc="-300" normalizeH="0" baseline="0" noProof="0">
                    <a:ln>
                      <a:noFill/>
                    </a:ln>
                    <a:solidFill>
                      <a:srgbClr val="00B74F"/>
                    </a:solidFill>
                    <a:effectLst/>
                    <a:uLnTx/>
                    <a:uFillTx/>
                    <a:latin typeface="IBM Plex Sans Light" panose="020B0403050203000203" pitchFamily="34" charset="0"/>
                    <a:ea typeface="+mn-ea"/>
                    <a:cs typeface="+mn-cs"/>
                  </a:rPr>
                  <a:t>$27M</a:t>
                </a:r>
                <a:endParaRPr kumimoji="0" lang="en-US" sz="3200" b="1" i="0" u="none" strike="noStrike" kern="1200" cap="none" spc="0" normalizeH="0" baseline="0" noProof="0">
                  <a:ln>
                    <a:noFill/>
                  </a:ln>
                  <a:solidFill>
                    <a:srgbClr val="00B74F"/>
                  </a:solidFill>
                  <a:effectLst/>
                  <a:uLnTx/>
                  <a:uFillTx/>
                  <a:latin typeface="IBM Plex Sans Light" panose="020B0403050203000203" pitchFamily="34" charset="0"/>
                  <a:ea typeface="+mn-ea"/>
                  <a:cs typeface="+mn-cs"/>
                </a:endParaRPr>
              </a:p>
              <a:p>
                <a:pPr marL="0" marR="0" lvl="0" indent="0" algn="l" defTabSz="914400" rtl="0" eaLnBrk="1" fontAlgn="auto" latinLnBrk="0" hangingPunct="1">
                  <a:lnSpc>
                    <a:spcPct val="120000"/>
                  </a:lnSpc>
                  <a:spcBef>
                    <a:spcPts val="0"/>
                  </a:spcBef>
                  <a:spcAft>
                    <a:spcPts val="100"/>
                  </a:spcAft>
                  <a:buClr>
                    <a:srgbClr val="00B74F"/>
                  </a:buClr>
                  <a:buSzPct val="115000"/>
                  <a:buFont typeface="Arial" panose="020B0604020202020204" pitchFamily="34" charset="0"/>
                  <a:buNone/>
                  <a:tabLst/>
                  <a:defRPr/>
                </a:pPr>
                <a:r>
                  <a:rPr kumimoji="0" lang="en-US" sz="800" b="0" i="0" u="none" strike="noStrike" kern="1200" cap="all" spc="100" normalizeH="0" baseline="0" noProof="0">
                    <a:ln>
                      <a:noFill/>
                    </a:ln>
                    <a:solidFill>
                      <a:srgbClr val="000000"/>
                    </a:solidFill>
                    <a:effectLst/>
                    <a:uLnTx/>
                    <a:uFillTx/>
                    <a:latin typeface="IBM Plex Sans Light" panose="020B0403050203000203" pitchFamily="34" charset="0"/>
                    <a:ea typeface="+mn-ea"/>
                    <a:cs typeface="+mn-cs"/>
                  </a:rPr>
                  <a:t>in ROI via improved performance and reductions in tickets</a:t>
                </a:r>
              </a:p>
            </p:txBody>
          </p:sp>
          <p:sp>
            <p:nvSpPr>
              <p:cNvPr id="49" name="Oval 48">
                <a:extLst>
                  <a:ext uri="{FF2B5EF4-FFF2-40B4-BE49-F238E27FC236}">
                    <a16:creationId xmlns:a16="http://schemas.microsoft.com/office/drawing/2014/main" id="{9A3F2844-E04F-234F-8074-3FD0F829B242}"/>
                  </a:ext>
                </a:extLst>
              </p:cNvPr>
              <p:cNvSpPr>
                <a:spLocks noChangeAspect="1"/>
              </p:cNvSpPr>
              <p:nvPr/>
            </p:nvSpPr>
            <p:spPr>
              <a:xfrm>
                <a:off x="4657935" y="1412973"/>
                <a:ext cx="669073" cy="6690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IBM Plex Sans Light" panose="020B0403050203000203" pitchFamily="34" charset="0"/>
                  <a:ea typeface="+mn-ea"/>
                  <a:cs typeface="+mn-cs"/>
                </a:endParaRPr>
              </a:p>
            </p:txBody>
          </p:sp>
        </p:grpSp>
        <p:pic>
          <p:nvPicPr>
            <p:cNvPr id="47" name="Graphic 46">
              <a:extLst>
                <a:ext uri="{FF2B5EF4-FFF2-40B4-BE49-F238E27FC236}">
                  <a16:creationId xmlns:a16="http://schemas.microsoft.com/office/drawing/2014/main" id="{11660D20-C928-6749-AFC8-B981DF317F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2383" y="1862140"/>
              <a:ext cx="374904" cy="374904"/>
            </a:xfrm>
            <a:prstGeom prst="rect">
              <a:avLst/>
            </a:prstGeom>
          </p:spPr>
        </p:pic>
      </p:grpSp>
      <p:grpSp>
        <p:nvGrpSpPr>
          <p:cNvPr id="50" name="Group 49">
            <a:extLst>
              <a:ext uri="{FF2B5EF4-FFF2-40B4-BE49-F238E27FC236}">
                <a16:creationId xmlns:a16="http://schemas.microsoft.com/office/drawing/2014/main" id="{B00B6E7E-6AB2-AB49-9115-D5412380A635}"/>
              </a:ext>
            </a:extLst>
          </p:cNvPr>
          <p:cNvGrpSpPr/>
          <p:nvPr/>
        </p:nvGrpSpPr>
        <p:grpSpPr>
          <a:xfrm>
            <a:off x="2277066" y="1729582"/>
            <a:ext cx="1669979" cy="1750122"/>
            <a:chOff x="2277066" y="1729582"/>
            <a:chExt cx="1669979" cy="1750122"/>
          </a:xfrm>
        </p:grpSpPr>
        <p:grpSp>
          <p:nvGrpSpPr>
            <p:cNvPr id="51" name="Group 50">
              <a:extLst>
                <a:ext uri="{FF2B5EF4-FFF2-40B4-BE49-F238E27FC236}">
                  <a16:creationId xmlns:a16="http://schemas.microsoft.com/office/drawing/2014/main" id="{2D0D006D-A935-E848-B895-50B6F9F64D27}"/>
                </a:ext>
              </a:extLst>
            </p:cNvPr>
            <p:cNvGrpSpPr/>
            <p:nvPr/>
          </p:nvGrpSpPr>
          <p:grpSpPr>
            <a:xfrm>
              <a:off x="2277066" y="1729582"/>
              <a:ext cx="1669979" cy="1750122"/>
              <a:chOff x="6096000" y="1356688"/>
              <a:chExt cx="1669979" cy="1750122"/>
            </a:xfrm>
          </p:grpSpPr>
          <p:sp>
            <p:nvSpPr>
              <p:cNvPr id="53" name="Content Placeholder 10">
                <a:extLst>
                  <a:ext uri="{FF2B5EF4-FFF2-40B4-BE49-F238E27FC236}">
                    <a16:creationId xmlns:a16="http://schemas.microsoft.com/office/drawing/2014/main" id="{46289B0E-6517-9044-8FB5-206757AE8589}"/>
                  </a:ext>
                </a:extLst>
              </p:cNvPr>
              <p:cNvSpPr txBox="1">
                <a:spLocks/>
              </p:cNvSpPr>
              <p:nvPr/>
            </p:nvSpPr>
            <p:spPr>
              <a:xfrm>
                <a:off x="6104286" y="2165325"/>
                <a:ext cx="1661693" cy="941485"/>
              </a:xfrm>
              <a:prstGeom prst="rect">
                <a:avLst/>
              </a:prstGeom>
            </p:spPr>
            <p:txBody>
              <a:bodyPr vert="horz" lIns="0" tIns="0" rIns="91440" bIns="0" rtlCol="0">
                <a:noAutofit/>
              </a:bodyPr>
              <a:lstStyle>
                <a:lvl1pPr marL="182880" indent="-182880" algn="l" defTabSz="914400" rtl="0" eaLnBrk="1" latinLnBrk="0" hangingPunct="1">
                  <a:lnSpc>
                    <a:spcPct val="120000"/>
                  </a:lnSpc>
                  <a:spcBef>
                    <a:spcPts val="1000"/>
                  </a:spcBef>
                  <a:buClr>
                    <a:schemeClr val="accent1"/>
                  </a:buClr>
                  <a:buSzPct val="115000"/>
                  <a:buFont typeface="Arial" panose="020B0604020202020204" pitchFamily="34" charset="0"/>
                  <a:buChar char="•"/>
                  <a:defRPr sz="1400" b="0" i="0" kern="1200">
                    <a:solidFill>
                      <a:schemeClr val="tx1"/>
                    </a:solidFill>
                    <a:latin typeface="IBM Plex Sans Light" panose="020B0403050203000203" pitchFamily="34" charset="0"/>
                    <a:ea typeface="+mn-ea"/>
                    <a:cs typeface="+mn-cs"/>
                  </a:defRPr>
                </a:lvl1pPr>
                <a:lvl2pPr marL="36576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2pPr>
                <a:lvl3pPr marL="54864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100" b="0" i="0" kern="1200">
                    <a:solidFill>
                      <a:schemeClr val="tx1"/>
                    </a:solidFill>
                    <a:latin typeface="IBM Plex Sans Light" panose="020B0403050203000203" pitchFamily="34" charset="0"/>
                    <a:ea typeface="+mn-ea"/>
                    <a:cs typeface="+mn-cs"/>
                  </a:defRPr>
                </a:lvl3pPr>
                <a:lvl4pPr marL="73152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050" b="0" i="0" kern="1200">
                    <a:solidFill>
                      <a:schemeClr val="tx1"/>
                    </a:solidFill>
                    <a:latin typeface="IBM Plex Sans Light" panose="020B0403050203000203" pitchFamily="34" charset="0"/>
                    <a:ea typeface="+mn-ea"/>
                    <a:cs typeface="+mn-cs"/>
                  </a:defRPr>
                </a:lvl4pPr>
                <a:lvl5pPr marL="91440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050" b="0" i="0" kern="1200">
                    <a:solidFill>
                      <a:schemeClr val="tx1"/>
                    </a:solidFill>
                    <a:latin typeface="IBM Plex Sans Light" panose="020B04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8400"/>
                  </a:spcBef>
                  <a:spcAft>
                    <a:spcPts val="100"/>
                  </a:spcAft>
                  <a:buClr>
                    <a:srgbClr val="00B74F"/>
                  </a:buClr>
                  <a:buSzPct val="115000"/>
                  <a:buFont typeface="Arial" panose="020B0604020202020204" pitchFamily="34" charset="0"/>
                  <a:buNone/>
                  <a:tabLst/>
                  <a:defRPr/>
                </a:pPr>
                <a:r>
                  <a:rPr kumimoji="0" lang="en-US" sz="3200" b="1" i="0" u="none" strike="noStrike" kern="1200" cap="none" spc="-300" normalizeH="0" baseline="0" noProof="0">
                    <a:ln>
                      <a:noFill/>
                    </a:ln>
                    <a:solidFill>
                      <a:srgbClr val="00B74F"/>
                    </a:solidFill>
                    <a:effectLst/>
                    <a:uLnTx/>
                    <a:uFillTx/>
                    <a:latin typeface="IBM Plex Sans Light" panose="020B0403050203000203" pitchFamily="34" charset="0"/>
                    <a:ea typeface="+mn-ea"/>
                    <a:cs typeface="+mn-cs"/>
                  </a:rPr>
                  <a:t>14,000</a:t>
                </a:r>
                <a:endParaRPr kumimoji="0" lang="en-US" sz="3200" b="1" i="0" u="none" strike="noStrike" kern="1200" cap="none" spc="0" normalizeH="0" baseline="0" noProof="0">
                  <a:ln>
                    <a:noFill/>
                  </a:ln>
                  <a:solidFill>
                    <a:srgbClr val="00B74F"/>
                  </a:solidFill>
                  <a:effectLst/>
                  <a:uLnTx/>
                  <a:uFillTx/>
                  <a:latin typeface="IBM Plex Sans Light" panose="020B0403050203000203" pitchFamily="34" charset="0"/>
                  <a:ea typeface="+mn-ea"/>
                  <a:cs typeface="+mn-cs"/>
                </a:endParaRPr>
              </a:p>
              <a:p>
                <a:pPr marL="0" marR="0" lvl="0" indent="0" algn="l" defTabSz="914400" rtl="0" eaLnBrk="1" fontAlgn="auto" latinLnBrk="0" hangingPunct="1">
                  <a:lnSpc>
                    <a:spcPct val="120000"/>
                  </a:lnSpc>
                  <a:spcBef>
                    <a:spcPts val="0"/>
                  </a:spcBef>
                  <a:spcAft>
                    <a:spcPts val="100"/>
                  </a:spcAft>
                  <a:buClr>
                    <a:srgbClr val="00B74F"/>
                  </a:buClr>
                  <a:buSzPct val="115000"/>
                  <a:buFont typeface="Arial" panose="020B0604020202020204" pitchFamily="34" charset="0"/>
                  <a:buNone/>
                  <a:tabLst/>
                  <a:defRPr/>
                </a:pPr>
                <a:r>
                  <a:rPr kumimoji="0" lang="en-US" sz="800" b="0" i="0" u="none" strike="noStrike" kern="1200" cap="all" spc="100" normalizeH="0" baseline="0" noProof="0">
                    <a:ln>
                      <a:noFill/>
                    </a:ln>
                    <a:solidFill>
                      <a:srgbClr val="000000"/>
                    </a:solidFill>
                    <a:effectLst/>
                    <a:uLnTx/>
                    <a:uFillTx/>
                    <a:latin typeface="IBM Plex Sans Light" panose="020B0403050203000203" pitchFamily="34" charset="0"/>
                    <a:ea typeface="+mn-ea"/>
                    <a:cs typeface="+mn-cs"/>
                  </a:rPr>
                  <a:t>Reduction in </a:t>
                </a:r>
                <a:r>
                  <a:rPr kumimoji="0" lang="en-US" sz="800" b="0" i="0" u="none" strike="noStrike" kern="1200" cap="all" spc="100" normalizeH="0" baseline="0" noProof="0" err="1">
                    <a:ln>
                      <a:noFill/>
                    </a:ln>
                    <a:solidFill>
                      <a:srgbClr val="000000"/>
                    </a:solidFill>
                    <a:effectLst/>
                    <a:uLnTx/>
                    <a:uFillTx/>
                    <a:latin typeface="IBM Plex Sans Light" panose="020B0403050203000203" pitchFamily="34" charset="0"/>
                    <a:ea typeface="+mn-ea"/>
                    <a:cs typeface="+mn-cs"/>
                  </a:rPr>
                  <a:t>vdi</a:t>
                </a:r>
                <a:r>
                  <a:rPr kumimoji="0" lang="en-US" sz="800" b="0" i="0" u="none" strike="noStrike" kern="1200" cap="all" spc="100" normalizeH="0" baseline="0" noProof="0">
                    <a:ln>
                      <a:noFill/>
                    </a:ln>
                    <a:solidFill>
                      <a:srgbClr val="000000"/>
                    </a:solidFill>
                    <a:effectLst/>
                    <a:uLnTx/>
                    <a:uFillTx/>
                    <a:latin typeface="IBM Plex Sans Light" panose="020B0403050203000203" pitchFamily="34" charset="0"/>
                    <a:ea typeface="+mn-ea"/>
                    <a:cs typeface="+mn-cs"/>
                  </a:rPr>
                  <a:t> tickets per month with 80% reduction in resource requests. </a:t>
                </a:r>
              </a:p>
            </p:txBody>
          </p:sp>
          <p:sp>
            <p:nvSpPr>
              <p:cNvPr id="54" name="Oval 53">
                <a:extLst>
                  <a:ext uri="{FF2B5EF4-FFF2-40B4-BE49-F238E27FC236}">
                    <a16:creationId xmlns:a16="http://schemas.microsoft.com/office/drawing/2014/main" id="{BA82C4CE-775C-DC47-850A-07518FA20287}"/>
                  </a:ext>
                </a:extLst>
              </p:cNvPr>
              <p:cNvSpPr>
                <a:spLocks noChangeAspect="1"/>
              </p:cNvSpPr>
              <p:nvPr/>
            </p:nvSpPr>
            <p:spPr>
              <a:xfrm>
                <a:off x="6096000" y="1356688"/>
                <a:ext cx="669073" cy="6690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IBM Plex Sans Light" panose="020B0403050203000203" pitchFamily="34" charset="0"/>
                  <a:ea typeface="+mn-ea"/>
                  <a:cs typeface="+mn-cs"/>
                </a:endParaRPr>
              </a:p>
            </p:txBody>
          </p:sp>
        </p:grpSp>
        <p:pic>
          <p:nvPicPr>
            <p:cNvPr id="52" name="Graphic 51">
              <a:extLst>
                <a:ext uri="{FF2B5EF4-FFF2-40B4-BE49-F238E27FC236}">
                  <a16:creationId xmlns:a16="http://schemas.microsoft.com/office/drawing/2014/main" id="{BE7BD775-6247-8A46-8D86-4932A9BCC4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31378" y="1863975"/>
              <a:ext cx="374904" cy="374904"/>
            </a:xfrm>
            <a:prstGeom prst="rect">
              <a:avLst/>
            </a:prstGeom>
          </p:spPr>
        </p:pic>
      </p:grpSp>
      <p:grpSp>
        <p:nvGrpSpPr>
          <p:cNvPr id="55" name="Group 54">
            <a:extLst>
              <a:ext uri="{FF2B5EF4-FFF2-40B4-BE49-F238E27FC236}">
                <a16:creationId xmlns:a16="http://schemas.microsoft.com/office/drawing/2014/main" id="{490C5CCB-5E9C-D643-9BC4-26D41CAF48A5}"/>
              </a:ext>
            </a:extLst>
          </p:cNvPr>
          <p:cNvGrpSpPr/>
          <p:nvPr/>
        </p:nvGrpSpPr>
        <p:grpSpPr>
          <a:xfrm>
            <a:off x="4058833" y="1729582"/>
            <a:ext cx="1669979" cy="1750122"/>
            <a:chOff x="4058833" y="1729582"/>
            <a:chExt cx="1669979" cy="1750122"/>
          </a:xfrm>
        </p:grpSpPr>
        <p:grpSp>
          <p:nvGrpSpPr>
            <p:cNvPr id="56" name="Group 55">
              <a:extLst>
                <a:ext uri="{FF2B5EF4-FFF2-40B4-BE49-F238E27FC236}">
                  <a16:creationId xmlns:a16="http://schemas.microsoft.com/office/drawing/2014/main" id="{E428C270-1E3C-4743-8817-2D77E9F82040}"/>
                </a:ext>
              </a:extLst>
            </p:cNvPr>
            <p:cNvGrpSpPr/>
            <p:nvPr/>
          </p:nvGrpSpPr>
          <p:grpSpPr>
            <a:xfrm>
              <a:off x="4058833" y="1729582"/>
              <a:ext cx="1669979" cy="1750122"/>
              <a:chOff x="10003235" y="1329413"/>
              <a:chExt cx="1669979" cy="1750122"/>
            </a:xfrm>
          </p:grpSpPr>
          <p:sp>
            <p:nvSpPr>
              <p:cNvPr id="58" name="Content Placeholder 10">
                <a:extLst>
                  <a:ext uri="{FF2B5EF4-FFF2-40B4-BE49-F238E27FC236}">
                    <a16:creationId xmlns:a16="http://schemas.microsoft.com/office/drawing/2014/main" id="{E8415740-063A-2C47-831A-CEAFF455FDBE}"/>
                  </a:ext>
                </a:extLst>
              </p:cNvPr>
              <p:cNvSpPr txBox="1">
                <a:spLocks/>
              </p:cNvSpPr>
              <p:nvPr/>
            </p:nvSpPr>
            <p:spPr>
              <a:xfrm>
                <a:off x="10011521" y="2138050"/>
                <a:ext cx="1661693" cy="941485"/>
              </a:xfrm>
              <a:prstGeom prst="rect">
                <a:avLst/>
              </a:prstGeom>
            </p:spPr>
            <p:txBody>
              <a:bodyPr vert="horz" lIns="0" tIns="0" rIns="91440" bIns="0" rtlCol="0">
                <a:noAutofit/>
              </a:bodyPr>
              <a:lstStyle>
                <a:lvl1pPr marL="182880" indent="-182880" algn="l" defTabSz="914400" rtl="0" eaLnBrk="1" latinLnBrk="0" hangingPunct="1">
                  <a:lnSpc>
                    <a:spcPct val="120000"/>
                  </a:lnSpc>
                  <a:spcBef>
                    <a:spcPts val="1000"/>
                  </a:spcBef>
                  <a:buClr>
                    <a:schemeClr val="accent1"/>
                  </a:buClr>
                  <a:buSzPct val="115000"/>
                  <a:buFont typeface="Arial" panose="020B0604020202020204" pitchFamily="34" charset="0"/>
                  <a:buChar char="•"/>
                  <a:defRPr sz="1400" b="0" i="0" kern="1200">
                    <a:solidFill>
                      <a:schemeClr val="tx1"/>
                    </a:solidFill>
                    <a:latin typeface="IBM Plex Sans Light" panose="020B0403050203000203" pitchFamily="34" charset="0"/>
                    <a:ea typeface="+mn-ea"/>
                    <a:cs typeface="+mn-cs"/>
                  </a:defRPr>
                </a:lvl1pPr>
                <a:lvl2pPr marL="36576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2pPr>
                <a:lvl3pPr marL="54864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100" b="0" i="0" kern="1200">
                    <a:solidFill>
                      <a:schemeClr val="tx1"/>
                    </a:solidFill>
                    <a:latin typeface="IBM Plex Sans Light" panose="020B0403050203000203" pitchFamily="34" charset="0"/>
                    <a:ea typeface="+mn-ea"/>
                    <a:cs typeface="+mn-cs"/>
                  </a:defRPr>
                </a:lvl3pPr>
                <a:lvl4pPr marL="73152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050" b="0" i="0" kern="1200">
                    <a:solidFill>
                      <a:schemeClr val="tx1"/>
                    </a:solidFill>
                    <a:latin typeface="IBM Plex Sans Light" panose="020B0403050203000203" pitchFamily="34" charset="0"/>
                    <a:ea typeface="+mn-ea"/>
                    <a:cs typeface="+mn-cs"/>
                  </a:defRPr>
                </a:lvl4pPr>
                <a:lvl5pPr marL="914400" indent="-182880" algn="l" defTabSz="914400" rtl="0" eaLnBrk="1" latinLnBrk="0" hangingPunct="1">
                  <a:lnSpc>
                    <a:spcPct val="120000"/>
                  </a:lnSpc>
                  <a:spcBef>
                    <a:spcPts val="500"/>
                  </a:spcBef>
                  <a:buClr>
                    <a:schemeClr val="accent1"/>
                  </a:buClr>
                  <a:buSzPct val="115000"/>
                  <a:buFont typeface="Arial" panose="020B0604020202020204" pitchFamily="34" charset="0"/>
                  <a:buChar char="•"/>
                  <a:defRPr sz="1050" b="0" i="0" kern="1200">
                    <a:solidFill>
                      <a:schemeClr val="tx1"/>
                    </a:solidFill>
                    <a:latin typeface="IBM Plex Sans Light" panose="020B04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8400"/>
                  </a:spcBef>
                  <a:spcAft>
                    <a:spcPts val="100"/>
                  </a:spcAft>
                  <a:buClr>
                    <a:srgbClr val="00B74F"/>
                  </a:buClr>
                  <a:buSzPct val="115000"/>
                  <a:buFont typeface="Arial" panose="020B0604020202020204" pitchFamily="34" charset="0"/>
                  <a:buNone/>
                  <a:tabLst/>
                  <a:defRPr/>
                </a:pPr>
                <a:r>
                  <a:rPr kumimoji="0" lang="en-US" sz="3200" b="1" i="0" u="none" strike="noStrike" kern="1200" cap="none" spc="-300" normalizeH="0" baseline="0" noProof="0">
                    <a:ln>
                      <a:noFill/>
                    </a:ln>
                    <a:solidFill>
                      <a:srgbClr val="00B74F"/>
                    </a:solidFill>
                    <a:effectLst/>
                    <a:uLnTx/>
                    <a:uFillTx/>
                    <a:latin typeface="IBM Plex Sans Light" panose="020B0403050203000203" pitchFamily="34" charset="0"/>
                    <a:ea typeface="+mn-ea"/>
                    <a:cs typeface="+mn-cs"/>
                  </a:rPr>
                  <a:t>$1M+</a:t>
                </a:r>
                <a:endParaRPr kumimoji="0" lang="en-US" sz="3200" b="1" i="0" u="none" strike="noStrike" kern="1200" cap="none" spc="0" normalizeH="0" baseline="0" noProof="0">
                  <a:ln>
                    <a:noFill/>
                  </a:ln>
                  <a:solidFill>
                    <a:srgbClr val="00B74F"/>
                  </a:solidFill>
                  <a:effectLst/>
                  <a:uLnTx/>
                  <a:uFillTx/>
                  <a:latin typeface="IBM Plex Sans Light" panose="020B0403050203000203" pitchFamily="34" charset="0"/>
                  <a:ea typeface="+mn-ea"/>
                  <a:cs typeface="+mn-cs"/>
                </a:endParaRPr>
              </a:p>
              <a:p>
                <a:pPr marL="0" marR="0" lvl="0" indent="0" algn="l" defTabSz="914400" rtl="0" eaLnBrk="1" fontAlgn="auto" latinLnBrk="0" hangingPunct="1">
                  <a:lnSpc>
                    <a:spcPct val="120000"/>
                  </a:lnSpc>
                  <a:spcBef>
                    <a:spcPts val="0"/>
                  </a:spcBef>
                  <a:spcAft>
                    <a:spcPts val="100"/>
                  </a:spcAft>
                  <a:buClr>
                    <a:srgbClr val="00B74F"/>
                  </a:buClr>
                  <a:buSzPct val="115000"/>
                  <a:buFont typeface="Arial" panose="020B0604020202020204" pitchFamily="34" charset="0"/>
                  <a:buNone/>
                  <a:tabLst/>
                  <a:defRPr/>
                </a:pPr>
                <a:r>
                  <a:rPr kumimoji="0" lang="en-US" sz="800" b="0" i="0" u="none" strike="noStrike" kern="1200" cap="all" spc="100" normalizeH="0" baseline="0" noProof="0">
                    <a:ln>
                      <a:noFill/>
                    </a:ln>
                    <a:solidFill>
                      <a:srgbClr val="000000"/>
                    </a:solidFill>
                    <a:effectLst/>
                    <a:uLnTx/>
                    <a:uFillTx/>
                    <a:latin typeface="IBM Plex Sans Light" panose="020B0403050203000203" pitchFamily="34" charset="0"/>
                    <a:ea typeface="+mn-ea"/>
                    <a:cs typeface="+mn-cs"/>
                  </a:rPr>
                  <a:t>Savings in DB licensing</a:t>
                </a:r>
                <a:endParaRPr kumimoji="0" lang="en-US" sz="900" b="0" i="0" u="none" strike="noStrike" kern="1200" cap="all" spc="100" normalizeH="0" baseline="0" noProof="0">
                  <a:ln>
                    <a:noFill/>
                  </a:ln>
                  <a:solidFill>
                    <a:srgbClr val="000000"/>
                  </a:solidFill>
                  <a:effectLst/>
                  <a:uLnTx/>
                  <a:uFillTx/>
                  <a:latin typeface="IBM Plex Sans Light" panose="020B0403050203000203" pitchFamily="34" charset="0"/>
                  <a:ea typeface="+mn-ea"/>
                  <a:cs typeface="+mn-cs"/>
                </a:endParaRPr>
              </a:p>
              <a:p>
                <a:pPr marL="182880" marR="0" lvl="0" indent="-182880" algn="l" defTabSz="914400" rtl="0" eaLnBrk="1" fontAlgn="auto" latinLnBrk="0" hangingPunct="1">
                  <a:lnSpc>
                    <a:spcPct val="120000"/>
                  </a:lnSpc>
                  <a:spcBef>
                    <a:spcPts val="0"/>
                  </a:spcBef>
                  <a:spcAft>
                    <a:spcPts val="100"/>
                  </a:spcAft>
                  <a:buClr>
                    <a:srgbClr val="00B74F"/>
                  </a:buClr>
                  <a:buSzPct val="115000"/>
                  <a:buFont typeface="Arial" panose="020B0604020202020204" pitchFamily="34" charset="0"/>
                  <a:buChar char="•"/>
                  <a:tabLst/>
                  <a:defRPr/>
                </a:pPr>
                <a:endParaRPr kumimoji="0" lang="en-US" sz="800" b="0" i="0" u="none" strike="noStrike" kern="1200" cap="all" spc="100" normalizeH="0" baseline="0" noProof="0">
                  <a:ln>
                    <a:noFill/>
                  </a:ln>
                  <a:solidFill>
                    <a:srgbClr val="000000"/>
                  </a:solidFill>
                  <a:effectLst/>
                  <a:uLnTx/>
                  <a:uFillTx/>
                  <a:latin typeface="IBM Plex Sans Light" panose="020B0403050203000203" pitchFamily="34" charset="0"/>
                  <a:ea typeface="+mn-ea"/>
                  <a:cs typeface="+mn-cs"/>
                </a:endParaRPr>
              </a:p>
            </p:txBody>
          </p:sp>
          <p:sp>
            <p:nvSpPr>
              <p:cNvPr id="59" name="Oval 58">
                <a:extLst>
                  <a:ext uri="{FF2B5EF4-FFF2-40B4-BE49-F238E27FC236}">
                    <a16:creationId xmlns:a16="http://schemas.microsoft.com/office/drawing/2014/main" id="{0B9C3A3E-023F-9A4C-910B-8D32C86AAC79}"/>
                  </a:ext>
                </a:extLst>
              </p:cNvPr>
              <p:cNvSpPr>
                <a:spLocks noChangeAspect="1"/>
              </p:cNvSpPr>
              <p:nvPr/>
            </p:nvSpPr>
            <p:spPr>
              <a:xfrm>
                <a:off x="10003235" y="1329413"/>
                <a:ext cx="669073" cy="6690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IBM Plex Sans Light" panose="020B0403050203000203" pitchFamily="34" charset="0"/>
                  <a:ea typeface="+mn-ea"/>
                  <a:cs typeface="+mn-cs"/>
                </a:endParaRPr>
              </a:p>
            </p:txBody>
          </p:sp>
        </p:grpSp>
        <p:pic>
          <p:nvPicPr>
            <p:cNvPr id="57" name="Graphic 56">
              <a:extLst>
                <a:ext uri="{FF2B5EF4-FFF2-40B4-BE49-F238E27FC236}">
                  <a16:creationId xmlns:a16="http://schemas.microsoft.com/office/drawing/2014/main" id="{B72F0971-4817-E040-95A2-9E7AC273C8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05917" y="1857431"/>
              <a:ext cx="374904" cy="374904"/>
            </a:xfrm>
            <a:prstGeom prst="rect">
              <a:avLst/>
            </a:prstGeom>
          </p:spPr>
        </p:pic>
      </p:grpSp>
      <p:pic>
        <p:nvPicPr>
          <p:cNvPr id="60" name="Picture 59" descr="A picture containing logo&#10;&#10;Description automatically generated">
            <a:extLst>
              <a:ext uri="{FF2B5EF4-FFF2-40B4-BE49-F238E27FC236}">
                <a16:creationId xmlns:a16="http://schemas.microsoft.com/office/drawing/2014/main" id="{61BB5CB2-28B3-9647-B47F-F862CE78E384}"/>
              </a:ext>
            </a:extLst>
          </p:cNvPr>
          <p:cNvPicPr>
            <a:picLocks noChangeAspect="1"/>
          </p:cNvPicPr>
          <p:nvPr/>
        </p:nvPicPr>
        <p:blipFill>
          <a:blip r:embed="rId12"/>
          <a:stretch>
            <a:fillRect/>
          </a:stretch>
        </p:blipFill>
        <p:spPr>
          <a:xfrm>
            <a:off x="10898076" y="2445288"/>
            <a:ext cx="1039368" cy="351869"/>
          </a:xfrm>
          <a:prstGeom prst="rect">
            <a:avLst/>
          </a:prstGeom>
        </p:spPr>
      </p:pic>
      <p:pic>
        <p:nvPicPr>
          <p:cNvPr id="61" name="Picture 60" descr="Text, logo&#10;&#10;Description automatically generated">
            <a:extLst>
              <a:ext uri="{FF2B5EF4-FFF2-40B4-BE49-F238E27FC236}">
                <a16:creationId xmlns:a16="http://schemas.microsoft.com/office/drawing/2014/main" id="{D2A77861-3A6B-384F-9BC3-956B58CF25A0}"/>
              </a:ext>
            </a:extLst>
          </p:cNvPr>
          <p:cNvPicPr>
            <a:picLocks noChangeAspect="1"/>
          </p:cNvPicPr>
          <p:nvPr/>
        </p:nvPicPr>
        <p:blipFill rotWithShape="1">
          <a:blip r:embed="rId13"/>
          <a:srcRect t="27917" b="31948"/>
          <a:stretch/>
        </p:blipFill>
        <p:spPr>
          <a:xfrm>
            <a:off x="7530030" y="2397897"/>
            <a:ext cx="2086512" cy="348926"/>
          </a:xfrm>
          <a:prstGeom prst="rect">
            <a:avLst/>
          </a:prstGeom>
        </p:spPr>
      </p:pic>
      <p:pic>
        <p:nvPicPr>
          <p:cNvPr id="62" name="Picture 61" descr="Logo&#10;&#10;Description automatically generated">
            <a:extLst>
              <a:ext uri="{FF2B5EF4-FFF2-40B4-BE49-F238E27FC236}">
                <a16:creationId xmlns:a16="http://schemas.microsoft.com/office/drawing/2014/main" id="{E4190A69-3843-2B4F-8216-1A631792372F}"/>
              </a:ext>
            </a:extLst>
          </p:cNvPr>
          <p:cNvPicPr>
            <a:picLocks noChangeAspect="1"/>
          </p:cNvPicPr>
          <p:nvPr/>
        </p:nvPicPr>
        <p:blipFill rotWithShape="1">
          <a:blip r:embed="rId14"/>
          <a:srcRect t="34825" b="26420"/>
          <a:stretch/>
        </p:blipFill>
        <p:spPr>
          <a:xfrm>
            <a:off x="9693024" y="2442776"/>
            <a:ext cx="991790" cy="230621"/>
          </a:xfrm>
          <a:prstGeom prst="rect">
            <a:avLst/>
          </a:prstGeom>
        </p:spPr>
      </p:pic>
    </p:spTree>
    <p:extLst>
      <p:ext uri="{BB962C8B-B14F-4D97-AF65-F5344CB8AC3E}">
        <p14:creationId xmlns:p14="http://schemas.microsoft.com/office/powerpoint/2010/main" val="2133715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1775-6AD7-7042-B8BC-A880694C551D}"/>
              </a:ext>
            </a:extLst>
          </p:cNvPr>
          <p:cNvSpPr>
            <a:spLocks noGrp="1"/>
          </p:cNvSpPr>
          <p:nvPr>
            <p:ph type="title"/>
          </p:nvPr>
        </p:nvSpPr>
        <p:spPr>
          <a:xfrm>
            <a:off x="0" y="174362"/>
            <a:ext cx="12191999" cy="851856"/>
          </a:xfrm>
        </p:spPr>
        <p:txBody>
          <a:bodyPr/>
          <a:lstStyle/>
          <a:p>
            <a:pPr algn="ctr"/>
            <a:r>
              <a:rPr lang="en-US" sz="3200" dirty="0"/>
              <a:t>Future-Proof your Hybrid Cloud Optimisation &amp; Automation with Turbonomic</a:t>
            </a:r>
          </a:p>
        </p:txBody>
      </p:sp>
      <p:sp>
        <p:nvSpPr>
          <p:cNvPr id="5" name="TextBox 4">
            <a:extLst>
              <a:ext uri="{FF2B5EF4-FFF2-40B4-BE49-F238E27FC236}">
                <a16:creationId xmlns:a16="http://schemas.microsoft.com/office/drawing/2014/main" id="{DFE0EB48-B222-5542-815A-0EEBC9E19AA8}"/>
              </a:ext>
            </a:extLst>
          </p:cNvPr>
          <p:cNvSpPr txBox="1"/>
          <p:nvPr/>
        </p:nvSpPr>
        <p:spPr>
          <a:xfrm>
            <a:off x="388418" y="1191747"/>
            <a:ext cx="5769617" cy="4801314"/>
          </a:xfrm>
          <a:prstGeom prst="rect">
            <a:avLst/>
          </a:prstGeom>
          <a:noFill/>
        </p:spPr>
        <p:txBody>
          <a:bodyPr wrap="square" rtlCol="0">
            <a:spAutoFit/>
          </a:bodyPr>
          <a:lstStyle/>
          <a:p>
            <a:pPr marL="285750" indent="-285750">
              <a:buFont typeface="Arial" panose="020B0604020202020204" pitchFamily="34" charset="0"/>
              <a:buChar char="•"/>
            </a:pPr>
            <a:r>
              <a:rPr lang="en-US" u="sng" dirty="0"/>
              <a:t>Product Support:</a:t>
            </a:r>
          </a:p>
          <a:p>
            <a:pPr marL="742950" lvl="1" indent="-285750">
              <a:buFont typeface="Arial" panose="020B0604020202020204" pitchFamily="34" charset="0"/>
              <a:buChar char="•"/>
            </a:pPr>
            <a:r>
              <a:rPr lang="en-US" dirty="0"/>
              <a:t>Existing support for these technologies futureproofs customers’ technology decisions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On-Prem DC technologies – VMWare &amp; Hyper-V</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Public Cloud vendors – Azure, AWS, GCP</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Containerisation – Openshift, Tanzu, AKS, EKS, GKE, K8S Distributions etc…..</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Application Observability – Instana, AppD, Dynatrace, NewRelic, App Insights etc…</a:t>
            </a:r>
          </a:p>
          <a:p>
            <a:endParaRPr lang="en-US" dirty="0"/>
          </a:p>
          <a:p>
            <a:pPr marL="285750" indent="-285750">
              <a:buFont typeface="Arial" panose="020B0604020202020204" pitchFamily="34" charset="0"/>
              <a:buChar char="•"/>
            </a:pPr>
            <a:r>
              <a:rPr lang="en-US" u="sng" dirty="0"/>
              <a:t>Commercial model:</a:t>
            </a:r>
          </a:p>
          <a:p>
            <a:pPr marL="742950" lvl="1" indent="-285750">
              <a:buFont typeface="Arial" panose="020B0604020202020204" pitchFamily="34" charset="0"/>
              <a:buChar char="•"/>
            </a:pPr>
            <a:r>
              <a:rPr lang="en-US" dirty="0"/>
              <a:t>Portable licensing model based on workloads – safeguarding any commercial commitment</a:t>
            </a:r>
          </a:p>
        </p:txBody>
      </p:sp>
      <p:pic>
        <p:nvPicPr>
          <p:cNvPr id="7" name="Picture 6">
            <a:extLst>
              <a:ext uri="{FF2B5EF4-FFF2-40B4-BE49-F238E27FC236}">
                <a16:creationId xmlns:a16="http://schemas.microsoft.com/office/drawing/2014/main" id="{EBFDF740-8C4B-6241-BBB6-887AB1F0076A}"/>
              </a:ext>
            </a:extLst>
          </p:cNvPr>
          <p:cNvPicPr>
            <a:picLocks noChangeAspect="1"/>
          </p:cNvPicPr>
          <p:nvPr/>
        </p:nvPicPr>
        <p:blipFill>
          <a:blip r:embed="rId3"/>
          <a:stretch>
            <a:fillRect/>
          </a:stretch>
        </p:blipFill>
        <p:spPr>
          <a:xfrm>
            <a:off x="6799118" y="2322499"/>
            <a:ext cx="633546" cy="422364"/>
          </a:xfrm>
          <a:prstGeom prst="rect">
            <a:avLst/>
          </a:prstGeom>
        </p:spPr>
      </p:pic>
      <p:pic>
        <p:nvPicPr>
          <p:cNvPr id="9" name="Picture 8">
            <a:extLst>
              <a:ext uri="{FF2B5EF4-FFF2-40B4-BE49-F238E27FC236}">
                <a16:creationId xmlns:a16="http://schemas.microsoft.com/office/drawing/2014/main" id="{D5071891-8568-9844-81E6-5DC89621CBD7}"/>
              </a:ext>
            </a:extLst>
          </p:cNvPr>
          <p:cNvPicPr>
            <a:picLocks noChangeAspect="1"/>
          </p:cNvPicPr>
          <p:nvPr/>
        </p:nvPicPr>
        <p:blipFill>
          <a:blip r:embed="rId4"/>
          <a:stretch>
            <a:fillRect/>
          </a:stretch>
        </p:blipFill>
        <p:spPr>
          <a:xfrm>
            <a:off x="7828533" y="2917915"/>
            <a:ext cx="654664" cy="422364"/>
          </a:xfrm>
          <a:prstGeom prst="rect">
            <a:avLst/>
          </a:prstGeom>
        </p:spPr>
      </p:pic>
      <p:pic>
        <p:nvPicPr>
          <p:cNvPr id="11" name="Picture 10">
            <a:extLst>
              <a:ext uri="{FF2B5EF4-FFF2-40B4-BE49-F238E27FC236}">
                <a16:creationId xmlns:a16="http://schemas.microsoft.com/office/drawing/2014/main" id="{38D8BE08-39C6-CD48-AC76-23F801F2D3EF}"/>
              </a:ext>
            </a:extLst>
          </p:cNvPr>
          <p:cNvPicPr>
            <a:picLocks noChangeAspect="1"/>
          </p:cNvPicPr>
          <p:nvPr/>
        </p:nvPicPr>
        <p:blipFill>
          <a:blip r:embed="rId5"/>
          <a:stretch>
            <a:fillRect/>
          </a:stretch>
        </p:blipFill>
        <p:spPr>
          <a:xfrm>
            <a:off x="6767440" y="2918267"/>
            <a:ext cx="696901" cy="422364"/>
          </a:xfrm>
          <a:prstGeom prst="rect">
            <a:avLst/>
          </a:prstGeom>
        </p:spPr>
      </p:pic>
      <p:pic>
        <p:nvPicPr>
          <p:cNvPr id="13" name="Picture 12">
            <a:extLst>
              <a:ext uri="{FF2B5EF4-FFF2-40B4-BE49-F238E27FC236}">
                <a16:creationId xmlns:a16="http://schemas.microsoft.com/office/drawing/2014/main" id="{0532CFCF-E75E-174D-BE8F-053E6096CBE0}"/>
              </a:ext>
            </a:extLst>
          </p:cNvPr>
          <p:cNvPicPr>
            <a:picLocks noChangeAspect="1"/>
          </p:cNvPicPr>
          <p:nvPr/>
        </p:nvPicPr>
        <p:blipFill>
          <a:blip r:embed="rId6"/>
          <a:stretch>
            <a:fillRect/>
          </a:stretch>
        </p:blipFill>
        <p:spPr>
          <a:xfrm>
            <a:off x="6739771" y="3468914"/>
            <a:ext cx="718019" cy="422364"/>
          </a:xfrm>
          <a:prstGeom prst="rect">
            <a:avLst/>
          </a:prstGeom>
        </p:spPr>
      </p:pic>
      <p:cxnSp>
        <p:nvCxnSpPr>
          <p:cNvPr id="15" name="Straight Connector 14">
            <a:extLst>
              <a:ext uri="{FF2B5EF4-FFF2-40B4-BE49-F238E27FC236}">
                <a16:creationId xmlns:a16="http://schemas.microsoft.com/office/drawing/2014/main" id="{A61E7465-019C-A445-A715-2361D15A9AC4}"/>
              </a:ext>
            </a:extLst>
          </p:cNvPr>
          <p:cNvCxnSpPr/>
          <p:nvPr/>
        </p:nvCxnSpPr>
        <p:spPr>
          <a:xfrm>
            <a:off x="6226175" y="1163782"/>
            <a:ext cx="0" cy="4959927"/>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1139420-A7F5-2344-9AC9-86A2F122A597}"/>
              </a:ext>
            </a:extLst>
          </p:cNvPr>
          <p:cNvPicPr>
            <a:picLocks noChangeAspect="1"/>
          </p:cNvPicPr>
          <p:nvPr/>
        </p:nvPicPr>
        <p:blipFill>
          <a:blip r:embed="rId7"/>
          <a:stretch>
            <a:fillRect/>
          </a:stretch>
        </p:blipFill>
        <p:spPr>
          <a:xfrm>
            <a:off x="8953500" y="2915156"/>
            <a:ext cx="633546" cy="422364"/>
          </a:xfrm>
          <a:prstGeom prst="rect">
            <a:avLst/>
          </a:prstGeom>
        </p:spPr>
      </p:pic>
      <p:pic>
        <p:nvPicPr>
          <p:cNvPr id="19" name="Picture 18">
            <a:extLst>
              <a:ext uri="{FF2B5EF4-FFF2-40B4-BE49-F238E27FC236}">
                <a16:creationId xmlns:a16="http://schemas.microsoft.com/office/drawing/2014/main" id="{F2B40B50-87DC-EE44-AFFA-91B049761B9D}"/>
              </a:ext>
            </a:extLst>
          </p:cNvPr>
          <p:cNvPicPr>
            <a:picLocks noChangeAspect="1"/>
          </p:cNvPicPr>
          <p:nvPr/>
        </p:nvPicPr>
        <p:blipFill>
          <a:blip r:embed="rId8"/>
          <a:stretch>
            <a:fillRect/>
          </a:stretch>
        </p:blipFill>
        <p:spPr>
          <a:xfrm>
            <a:off x="7828533" y="2322499"/>
            <a:ext cx="633546" cy="422364"/>
          </a:xfrm>
          <a:prstGeom prst="rect">
            <a:avLst/>
          </a:prstGeom>
        </p:spPr>
      </p:pic>
      <p:pic>
        <p:nvPicPr>
          <p:cNvPr id="21" name="Picture 20">
            <a:extLst>
              <a:ext uri="{FF2B5EF4-FFF2-40B4-BE49-F238E27FC236}">
                <a16:creationId xmlns:a16="http://schemas.microsoft.com/office/drawing/2014/main" id="{A8D66FDD-12C3-A144-A46C-7AB44D304A1D}"/>
              </a:ext>
            </a:extLst>
          </p:cNvPr>
          <p:cNvPicPr>
            <a:picLocks noChangeAspect="1"/>
          </p:cNvPicPr>
          <p:nvPr/>
        </p:nvPicPr>
        <p:blipFill>
          <a:blip r:embed="rId9"/>
          <a:stretch>
            <a:fillRect/>
          </a:stretch>
        </p:blipFill>
        <p:spPr>
          <a:xfrm>
            <a:off x="7796855" y="3468914"/>
            <a:ext cx="718019" cy="422364"/>
          </a:xfrm>
          <a:prstGeom prst="rect">
            <a:avLst/>
          </a:prstGeom>
        </p:spPr>
      </p:pic>
      <p:pic>
        <p:nvPicPr>
          <p:cNvPr id="23" name="Picture 22">
            <a:extLst>
              <a:ext uri="{FF2B5EF4-FFF2-40B4-BE49-F238E27FC236}">
                <a16:creationId xmlns:a16="http://schemas.microsoft.com/office/drawing/2014/main" id="{352282F8-F5D7-DE4E-B2BA-2C6E024C62A9}"/>
              </a:ext>
            </a:extLst>
          </p:cNvPr>
          <p:cNvPicPr>
            <a:picLocks noChangeAspect="1"/>
          </p:cNvPicPr>
          <p:nvPr/>
        </p:nvPicPr>
        <p:blipFill>
          <a:blip r:embed="rId10"/>
          <a:stretch>
            <a:fillRect/>
          </a:stretch>
        </p:blipFill>
        <p:spPr>
          <a:xfrm>
            <a:off x="9829168" y="3462420"/>
            <a:ext cx="633546" cy="422364"/>
          </a:xfrm>
          <a:prstGeom prst="rect">
            <a:avLst/>
          </a:prstGeom>
        </p:spPr>
      </p:pic>
      <p:pic>
        <p:nvPicPr>
          <p:cNvPr id="27" name="Picture 26">
            <a:extLst>
              <a:ext uri="{FF2B5EF4-FFF2-40B4-BE49-F238E27FC236}">
                <a16:creationId xmlns:a16="http://schemas.microsoft.com/office/drawing/2014/main" id="{E1F368E7-EFE6-6444-A8FA-4CB2867F7B0D}"/>
              </a:ext>
            </a:extLst>
          </p:cNvPr>
          <p:cNvPicPr>
            <a:picLocks noChangeAspect="1"/>
          </p:cNvPicPr>
          <p:nvPr/>
        </p:nvPicPr>
        <p:blipFill>
          <a:blip r:embed="rId11"/>
          <a:stretch>
            <a:fillRect/>
          </a:stretch>
        </p:blipFill>
        <p:spPr>
          <a:xfrm>
            <a:off x="10704836" y="3462420"/>
            <a:ext cx="633546" cy="422364"/>
          </a:xfrm>
          <a:prstGeom prst="rect">
            <a:avLst/>
          </a:prstGeom>
        </p:spPr>
      </p:pic>
      <p:pic>
        <p:nvPicPr>
          <p:cNvPr id="29" name="Picture 28">
            <a:extLst>
              <a:ext uri="{FF2B5EF4-FFF2-40B4-BE49-F238E27FC236}">
                <a16:creationId xmlns:a16="http://schemas.microsoft.com/office/drawing/2014/main" id="{DEB3A35C-C371-9748-844F-1777F771E579}"/>
              </a:ext>
            </a:extLst>
          </p:cNvPr>
          <p:cNvPicPr>
            <a:picLocks noChangeAspect="1"/>
          </p:cNvPicPr>
          <p:nvPr/>
        </p:nvPicPr>
        <p:blipFill>
          <a:blip r:embed="rId12"/>
          <a:stretch>
            <a:fillRect/>
          </a:stretch>
        </p:blipFill>
        <p:spPr>
          <a:xfrm>
            <a:off x="7838832" y="4090525"/>
            <a:ext cx="633546" cy="422364"/>
          </a:xfrm>
          <a:prstGeom prst="rect">
            <a:avLst/>
          </a:prstGeom>
        </p:spPr>
      </p:pic>
      <p:pic>
        <p:nvPicPr>
          <p:cNvPr id="31" name="Picture 30">
            <a:extLst>
              <a:ext uri="{FF2B5EF4-FFF2-40B4-BE49-F238E27FC236}">
                <a16:creationId xmlns:a16="http://schemas.microsoft.com/office/drawing/2014/main" id="{D184E30D-767E-5344-84C8-AAD8718E0653}"/>
              </a:ext>
            </a:extLst>
          </p:cNvPr>
          <p:cNvPicPr>
            <a:picLocks noChangeAspect="1"/>
          </p:cNvPicPr>
          <p:nvPr/>
        </p:nvPicPr>
        <p:blipFill>
          <a:blip r:embed="rId13"/>
          <a:stretch>
            <a:fillRect/>
          </a:stretch>
        </p:blipFill>
        <p:spPr>
          <a:xfrm>
            <a:off x="8953499" y="4090525"/>
            <a:ext cx="633546" cy="422364"/>
          </a:xfrm>
          <a:prstGeom prst="rect">
            <a:avLst/>
          </a:prstGeom>
        </p:spPr>
      </p:pic>
      <p:pic>
        <p:nvPicPr>
          <p:cNvPr id="33" name="Picture 32">
            <a:extLst>
              <a:ext uri="{FF2B5EF4-FFF2-40B4-BE49-F238E27FC236}">
                <a16:creationId xmlns:a16="http://schemas.microsoft.com/office/drawing/2014/main" id="{9CBF0831-730D-AB4B-8901-65D805D35F00}"/>
              </a:ext>
            </a:extLst>
          </p:cNvPr>
          <p:cNvPicPr>
            <a:picLocks noChangeAspect="1"/>
          </p:cNvPicPr>
          <p:nvPr/>
        </p:nvPicPr>
        <p:blipFill>
          <a:blip r:embed="rId14"/>
          <a:stretch>
            <a:fillRect/>
          </a:stretch>
        </p:blipFill>
        <p:spPr>
          <a:xfrm>
            <a:off x="10708324" y="4116894"/>
            <a:ext cx="654664" cy="422364"/>
          </a:xfrm>
          <a:prstGeom prst="rect">
            <a:avLst/>
          </a:prstGeom>
        </p:spPr>
      </p:pic>
      <p:pic>
        <p:nvPicPr>
          <p:cNvPr id="35" name="Picture 34">
            <a:extLst>
              <a:ext uri="{FF2B5EF4-FFF2-40B4-BE49-F238E27FC236}">
                <a16:creationId xmlns:a16="http://schemas.microsoft.com/office/drawing/2014/main" id="{BED7FD7B-AB9A-F24C-A7F5-728B517B067E}"/>
              </a:ext>
            </a:extLst>
          </p:cNvPr>
          <p:cNvPicPr>
            <a:picLocks noChangeAspect="1"/>
          </p:cNvPicPr>
          <p:nvPr/>
        </p:nvPicPr>
        <p:blipFill>
          <a:blip r:embed="rId15"/>
          <a:stretch>
            <a:fillRect/>
          </a:stretch>
        </p:blipFill>
        <p:spPr>
          <a:xfrm>
            <a:off x="6799118" y="4090525"/>
            <a:ext cx="633546" cy="422364"/>
          </a:xfrm>
          <a:prstGeom prst="rect">
            <a:avLst/>
          </a:prstGeom>
        </p:spPr>
      </p:pic>
      <p:pic>
        <p:nvPicPr>
          <p:cNvPr id="37" name="Picture 36">
            <a:extLst>
              <a:ext uri="{FF2B5EF4-FFF2-40B4-BE49-F238E27FC236}">
                <a16:creationId xmlns:a16="http://schemas.microsoft.com/office/drawing/2014/main" id="{AF084755-3ADC-1F46-B9DD-0E20DCEF40D4}"/>
              </a:ext>
            </a:extLst>
          </p:cNvPr>
          <p:cNvPicPr>
            <a:picLocks noChangeAspect="1"/>
          </p:cNvPicPr>
          <p:nvPr/>
        </p:nvPicPr>
        <p:blipFill>
          <a:blip r:embed="rId16"/>
          <a:stretch>
            <a:fillRect/>
          </a:stretch>
        </p:blipFill>
        <p:spPr>
          <a:xfrm>
            <a:off x="9829168" y="4096207"/>
            <a:ext cx="633546" cy="422364"/>
          </a:xfrm>
          <a:prstGeom prst="rect">
            <a:avLst/>
          </a:prstGeom>
        </p:spPr>
      </p:pic>
      <p:grpSp>
        <p:nvGrpSpPr>
          <p:cNvPr id="6" name="Group 5">
            <a:extLst>
              <a:ext uri="{FF2B5EF4-FFF2-40B4-BE49-F238E27FC236}">
                <a16:creationId xmlns:a16="http://schemas.microsoft.com/office/drawing/2014/main" id="{2FC34E47-FA0B-804E-911A-4B0C8F7B3C82}"/>
              </a:ext>
            </a:extLst>
          </p:cNvPr>
          <p:cNvGrpSpPr/>
          <p:nvPr/>
        </p:nvGrpSpPr>
        <p:grpSpPr>
          <a:xfrm>
            <a:off x="8953499" y="3399065"/>
            <a:ext cx="633547" cy="492213"/>
            <a:chOff x="8953499" y="3399065"/>
            <a:chExt cx="633547" cy="492213"/>
          </a:xfrm>
        </p:grpSpPr>
        <p:pic>
          <p:nvPicPr>
            <p:cNvPr id="25" name="Picture 24">
              <a:extLst>
                <a:ext uri="{FF2B5EF4-FFF2-40B4-BE49-F238E27FC236}">
                  <a16:creationId xmlns:a16="http://schemas.microsoft.com/office/drawing/2014/main" id="{3B7114FC-A078-8244-9C58-3CF700D2D07F}"/>
                </a:ext>
              </a:extLst>
            </p:cNvPr>
            <p:cNvPicPr>
              <a:picLocks noChangeAspect="1"/>
            </p:cNvPicPr>
            <p:nvPr/>
          </p:nvPicPr>
          <p:blipFill>
            <a:blip r:embed="rId17"/>
            <a:stretch>
              <a:fillRect/>
            </a:stretch>
          </p:blipFill>
          <p:spPr>
            <a:xfrm>
              <a:off x="8953499" y="3399065"/>
              <a:ext cx="633547" cy="485719"/>
            </a:xfrm>
            <a:prstGeom prst="rect">
              <a:avLst/>
            </a:prstGeom>
          </p:spPr>
        </p:pic>
        <p:sp>
          <p:nvSpPr>
            <p:cNvPr id="22" name="TextBox 21">
              <a:extLst>
                <a:ext uri="{FF2B5EF4-FFF2-40B4-BE49-F238E27FC236}">
                  <a16:creationId xmlns:a16="http://schemas.microsoft.com/office/drawing/2014/main" id="{E949B050-B80B-A044-BA23-C8E4F5ADC247}"/>
                </a:ext>
              </a:extLst>
            </p:cNvPr>
            <p:cNvSpPr txBox="1"/>
            <p:nvPr/>
          </p:nvSpPr>
          <p:spPr>
            <a:xfrm>
              <a:off x="9000807" y="3716935"/>
              <a:ext cx="538930" cy="174343"/>
            </a:xfrm>
            <a:prstGeom prst="rect">
              <a:avLst/>
            </a:prstGeom>
            <a:noFill/>
            <a:effectLst/>
          </p:spPr>
          <p:txBody>
            <a:bodyPr wrap="none" rtlCol="0">
              <a:spAutoFit/>
            </a:bodyPr>
            <a:lstStyle/>
            <a:p>
              <a:pPr algn="ctr"/>
              <a:r>
                <a:rPr lang="en-US" sz="533" dirty="0">
                  <a:solidFill>
                    <a:schemeClr val="bg1">
                      <a:lumMod val="50000"/>
                    </a:schemeClr>
                  </a:solidFill>
                </a:rPr>
                <a:t>Google GKE</a:t>
              </a:r>
              <a:endParaRPr lang="en-US" sz="400" dirty="0">
                <a:solidFill>
                  <a:schemeClr val="bg1">
                    <a:lumMod val="50000"/>
                  </a:schemeClr>
                </a:solidFill>
              </a:endParaRPr>
            </a:p>
          </p:txBody>
        </p:sp>
      </p:grpSp>
    </p:spTree>
    <p:extLst>
      <p:ext uri="{BB962C8B-B14F-4D97-AF65-F5344CB8AC3E}">
        <p14:creationId xmlns:p14="http://schemas.microsoft.com/office/powerpoint/2010/main" val="167037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A2D6CA5-0660-EE4E-A76A-90C9DF8A22D5}"/>
              </a:ext>
            </a:extLst>
          </p:cNvPr>
          <p:cNvSpPr/>
          <p:nvPr/>
        </p:nvSpPr>
        <p:spPr>
          <a:xfrm>
            <a:off x="0" y="735574"/>
            <a:ext cx="12192000" cy="5464616"/>
          </a:xfrm>
          <a:prstGeom prst="rect">
            <a:avLst/>
          </a:prstGeom>
          <a:solidFill>
            <a:schemeClr val="accent3">
              <a:alpha val="1000"/>
            </a:schemeClr>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5" name="Title 24">
            <a:extLst>
              <a:ext uri="{FF2B5EF4-FFF2-40B4-BE49-F238E27FC236}">
                <a16:creationId xmlns:a16="http://schemas.microsoft.com/office/drawing/2014/main" id="{76FBC0AA-A450-374A-A77E-9ADC48A53241}"/>
              </a:ext>
            </a:extLst>
          </p:cNvPr>
          <p:cNvSpPr>
            <a:spLocks noGrp="1"/>
          </p:cNvSpPr>
          <p:nvPr>
            <p:ph type="title" idx="4294967295"/>
          </p:nvPr>
        </p:nvSpPr>
        <p:spPr>
          <a:xfrm>
            <a:off x="0" y="268288"/>
            <a:ext cx="11582400" cy="1141412"/>
          </a:xfrm>
        </p:spPr>
        <p:txBody>
          <a:bodyPr/>
          <a:lstStyle/>
          <a:p>
            <a:r>
              <a:rPr lang="en-US" dirty="0"/>
              <a:t>Next Steps – PoV Approach</a:t>
            </a:r>
          </a:p>
        </p:txBody>
      </p:sp>
      <p:sp>
        <p:nvSpPr>
          <p:cNvPr id="26" name="Text Placeholder 25">
            <a:extLst>
              <a:ext uri="{FF2B5EF4-FFF2-40B4-BE49-F238E27FC236}">
                <a16:creationId xmlns:a16="http://schemas.microsoft.com/office/drawing/2014/main" id="{EAB3A659-7533-6040-9CC1-80113E3B2B8B}"/>
              </a:ext>
            </a:extLst>
          </p:cNvPr>
          <p:cNvSpPr>
            <a:spLocks noGrp="1"/>
          </p:cNvSpPr>
          <p:nvPr>
            <p:ph type="body" sz="quarter" idx="4294967295"/>
          </p:nvPr>
        </p:nvSpPr>
        <p:spPr>
          <a:xfrm>
            <a:off x="5386672" y="5150082"/>
            <a:ext cx="6681787" cy="1638300"/>
          </a:xfrm>
        </p:spPr>
        <p:txBody>
          <a:bodyPr/>
          <a:lstStyle/>
          <a:p>
            <a:pPr marL="0" indent="0" defTabSz="914377">
              <a:buNone/>
              <a:defRPr/>
            </a:pPr>
            <a:r>
              <a:rPr lang="en-US" b="1" u="sng" dirty="0">
                <a:ea typeface="Verdana" panose="020B0604030504040204" pitchFamily="34" charset="0"/>
                <a:cs typeface="Arial" panose="020B0604020202020204" pitchFamily="34" charset="0"/>
              </a:rPr>
              <a:t>Business Impact Presentation</a:t>
            </a:r>
            <a:endParaRPr lang="en-US" u="sng" dirty="0">
              <a:ea typeface="Verdana" panose="020B0604030504040204" pitchFamily="34" charset="0"/>
              <a:cs typeface="Arial" panose="020B0604020202020204" pitchFamily="34" charset="0"/>
            </a:endParaRPr>
          </a:p>
          <a:p>
            <a:pPr marL="380990" indent="-380990" defTabSz="914377">
              <a:buFont typeface="Wingdings" pitchFamily="2" charset="2"/>
              <a:buChar char="ü"/>
              <a:defRPr/>
            </a:pPr>
            <a:r>
              <a:rPr lang="en-US" dirty="0">
                <a:ea typeface="Verdana" panose="020B0604030504040204" pitchFamily="34" charset="0"/>
                <a:cs typeface="Arial" panose="020B0604020202020204" pitchFamily="34" charset="0"/>
              </a:rPr>
              <a:t>Detailed summary of business and technical gains</a:t>
            </a:r>
          </a:p>
          <a:p>
            <a:pPr marL="380990" indent="-380990" defTabSz="914377">
              <a:buFont typeface="Wingdings" pitchFamily="2" charset="2"/>
              <a:buChar char="ü"/>
              <a:defRPr/>
            </a:pPr>
            <a:r>
              <a:rPr lang="en-US" dirty="0">
                <a:ea typeface="Verdana" panose="020B0604030504040204" pitchFamily="34" charset="0"/>
                <a:cs typeface="Arial" panose="020B0604020202020204" pitchFamily="34" charset="0"/>
              </a:rPr>
              <a:t>Leveraging data from </a:t>
            </a:r>
            <a:r>
              <a:rPr lang="en-US" dirty="0" err="1">
                <a:ea typeface="Verdana" panose="020B0604030504040204" pitchFamily="34" charset="0"/>
                <a:cs typeface="Arial" panose="020B0604020202020204" pitchFamily="34" charset="0"/>
              </a:rPr>
              <a:t>PoV</a:t>
            </a:r>
            <a:endParaRPr lang="en-US" dirty="0">
              <a:ea typeface="Verdana" panose="020B0604030504040204" pitchFamily="34" charset="0"/>
              <a:cs typeface="Arial" panose="020B0604020202020204" pitchFamily="34" charset="0"/>
            </a:endParaRPr>
          </a:p>
        </p:txBody>
      </p:sp>
      <p:sp>
        <p:nvSpPr>
          <p:cNvPr id="28" name="Text Placeholder 27">
            <a:extLst>
              <a:ext uri="{FF2B5EF4-FFF2-40B4-BE49-F238E27FC236}">
                <a16:creationId xmlns:a16="http://schemas.microsoft.com/office/drawing/2014/main" id="{93409470-0A04-8A4B-A30F-B88E645A46FB}"/>
              </a:ext>
            </a:extLst>
          </p:cNvPr>
          <p:cNvSpPr>
            <a:spLocks noGrp="1"/>
          </p:cNvSpPr>
          <p:nvPr>
            <p:ph type="body" sz="quarter" idx="4294967295"/>
          </p:nvPr>
        </p:nvSpPr>
        <p:spPr>
          <a:xfrm>
            <a:off x="5386672" y="2427722"/>
            <a:ext cx="6199187" cy="1301750"/>
          </a:xfrm>
          <a:ln>
            <a:noFill/>
          </a:ln>
        </p:spPr>
        <p:txBody>
          <a:bodyPr/>
          <a:lstStyle/>
          <a:p>
            <a:pPr marL="0" indent="0" defTabSz="914377">
              <a:buNone/>
              <a:defRPr/>
            </a:pPr>
            <a:r>
              <a:rPr lang="en-US" b="1" u="sng" dirty="0">
                <a:ea typeface="Verdana" panose="020B0604030504040204" pitchFamily="34" charset="0"/>
                <a:cs typeface="Arial" panose="020B0604020202020204" pitchFamily="34" charset="0"/>
              </a:rPr>
              <a:t>Get Started</a:t>
            </a:r>
            <a:endParaRPr lang="en-US" u="sng" dirty="0">
              <a:ea typeface="Verdana" panose="020B060403050404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marL="381600" indent="-381600" defTabSz="914377">
              <a:buFont typeface="Wingdings" pitchFamily="2" charset="2"/>
              <a:buChar char="ü"/>
              <a:defRPr/>
            </a:pPr>
            <a:r>
              <a:rPr lang="en-US" dirty="0">
                <a:cs typeface="Arial" panose="020B0604020202020204" pitchFamily="34" charset="0"/>
              </a:rPr>
              <a:t> Deploy on prem, in K8s or as SaaS</a:t>
            </a:r>
          </a:p>
          <a:p>
            <a:pPr marL="381600" indent="-381600" defTabSz="914377">
              <a:buFont typeface="Wingdings" pitchFamily="2" charset="2"/>
              <a:buChar char="ü"/>
              <a:defRPr/>
            </a:pPr>
            <a:r>
              <a:rPr lang="en-US" dirty="0">
                <a:ea typeface="Verdana" panose="020B0604030504040204" pitchFamily="34" charset="0"/>
                <a:cs typeface="Arial" panose="020B0604020202020204" pitchFamily="34" charset="0"/>
              </a:rPr>
              <a:t> Add Targets - discover apps, hybrid cloud &amp; containers </a:t>
            </a:r>
          </a:p>
        </p:txBody>
      </p:sp>
      <p:sp>
        <p:nvSpPr>
          <p:cNvPr id="29" name="Text Placeholder 28">
            <a:extLst>
              <a:ext uri="{FF2B5EF4-FFF2-40B4-BE49-F238E27FC236}">
                <a16:creationId xmlns:a16="http://schemas.microsoft.com/office/drawing/2014/main" id="{5EFFA8ED-E0A1-DE47-9694-53FAEEFB933D}"/>
              </a:ext>
            </a:extLst>
          </p:cNvPr>
          <p:cNvSpPr>
            <a:spLocks noGrp="1"/>
          </p:cNvSpPr>
          <p:nvPr>
            <p:ph type="body" sz="quarter" idx="4294967295"/>
          </p:nvPr>
        </p:nvSpPr>
        <p:spPr>
          <a:xfrm>
            <a:off x="5424464" y="3857729"/>
            <a:ext cx="6923087" cy="1638300"/>
          </a:xfrm>
        </p:spPr>
        <p:txBody>
          <a:bodyPr/>
          <a:lstStyle/>
          <a:p>
            <a:pPr marL="0" indent="0" defTabSz="914377">
              <a:spcBef>
                <a:spcPts val="0"/>
              </a:spcBef>
              <a:buNone/>
              <a:defRPr/>
            </a:pPr>
            <a:r>
              <a:rPr lang="en-US" b="1" u="sng" dirty="0">
                <a:ea typeface="Verdana" panose="020B0604030504040204" pitchFamily="34" charset="0"/>
                <a:cs typeface="Arial" panose="020B0604020202020204" pitchFamily="34" charset="0"/>
              </a:rPr>
              <a:t>Installation Review</a:t>
            </a:r>
            <a:endParaRPr lang="en-US" u="sng" dirty="0">
              <a:ea typeface="Verdana" panose="020B0604030504040204" pitchFamily="34" charset="0"/>
              <a:cs typeface="Arial" panose="020B0604020202020204" pitchFamily="34" charset="0"/>
            </a:endParaRPr>
          </a:p>
          <a:p>
            <a:pPr marL="380990" indent="-380990" defTabSz="914377">
              <a:buFont typeface="Wingdings" pitchFamily="2" charset="2"/>
              <a:buChar char="ü"/>
              <a:defRPr/>
            </a:pPr>
            <a:r>
              <a:rPr lang="en-US" dirty="0">
                <a:ea typeface="Verdana" panose="020B0604030504040204" pitchFamily="34" charset="0"/>
                <a:cs typeface="Arial" panose="020B0604020202020204" pitchFamily="34" charset="0"/>
              </a:rPr>
              <a:t>Walkthrough of Turbonomic running in your environment</a:t>
            </a:r>
          </a:p>
          <a:p>
            <a:pPr marL="380990" indent="-380990" defTabSz="914377">
              <a:buFont typeface="Wingdings" pitchFamily="2" charset="2"/>
              <a:buChar char="ü"/>
              <a:defRPr/>
            </a:pPr>
            <a:r>
              <a:rPr lang="en-US" sz="1867" dirty="0">
                <a:ea typeface="Verdana" panose="020B0604030504040204" pitchFamily="34" charset="0"/>
                <a:cs typeface="Arial" panose="020B0604020202020204" pitchFamily="34" charset="0"/>
              </a:rPr>
              <a:t>Review success criteria</a:t>
            </a:r>
          </a:p>
        </p:txBody>
      </p:sp>
      <p:cxnSp>
        <p:nvCxnSpPr>
          <p:cNvPr id="6" name="Straight Connector 5">
            <a:extLst>
              <a:ext uri="{FF2B5EF4-FFF2-40B4-BE49-F238E27FC236}">
                <a16:creationId xmlns:a16="http://schemas.microsoft.com/office/drawing/2014/main" id="{3DE78617-9456-4044-8537-151E3BEC30A1}"/>
              </a:ext>
            </a:extLst>
          </p:cNvPr>
          <p:cNvCxnSpPr>
            <a:cxnSpLocks/>
          </p:cNvCxnSpPr>
          <p:nvPr/>
        </p:nvCxnSpPr>
        <p:spPr>
          <a:xfrm>
            <a:off x="3356352" y="1611915"/>
            <a:ext cx="1814731" cy="0"/>
          </a:xfrm>
          <a:prstGeom prst="line">
            <a:avLst/>
          </a:prstGeom>
          <a:ln>
            <a:solidFill>
              <a:srgbClr val="2B9427"/>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2B94F78-46E1-A14C-B6C0-B10ECD8E80BE}"/>
              </a:ext>
            </a:extLst>
          </p:cNvPr>
          <p:cNvCxnSpPr>
            <a:cxnSpLocks/>
          </p:cNvCxnSpPr>
          <p:nvPr/>
        </p:nvCxnSpPr>
        <p:spPr>
          <a:xfrm>
            <a:off x="4487099" y="3613540"/>
            <a:ext cx="712011" cy="0"/>
          </a:xfrm>
          <a:prstGeom prst="line">
            <a:avLst/>
          </a:prstGeom>
          <a:ln>
            <a:solidFill>
              <a:srgbClr val="2B9427"/>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B07AE6A-4CC6-6F48-B6E0-EA454AEA0AF6}"/>
              </a:ext>
            </a:extLst>
          </p:cNvPr>
          <p:cNvCxnSpPr>
            <a:cxnSpLocks/>
          </p:cNvCxnSpPr>
          <p:nvPr/>
        </p:nvCxnSpPr>
        <p:spPr>
          <a:xfrm flipV="1">
            <a:off x="3468434" y="5405688"/>
            <a:ext cx="1730676" cy="14149"/>
          </a:xfrm>
          <a:prstGeom prst="line">
            <a:avLst/>
          </a:prstGeom>
          <a:ln>
            <a:solidFill>
              <a:srgbClr val="2B9427"/>
            </a:solidFill>
          </a:ln>
          <a:effectLst/>
        </p:spPr>
        <p:style>
          <a:lnRef idx="2">
            <a:schemeClr val="accent1"/>
          </a:lnRef>
          <a:fillRef idx="0">
            <a:schemeClr val="accent1"/>
          </a:fillRef>
          <a:effectRef idx="1">
            <a:schemeClr val="accent1"/>
          </a:effectRef>
          <a:fontRef idx="minor">
            <a:schemeClr val="tx1"/>
          </a:fontRef>
        </p:style>
      </p:cxnSp>
      <p:sp>
        <p:nvSpPr>
          <p:cNvPr id="4" name="Donut 3">
            <a:extLst>
              <a:ext uri="{FF2B5EF4-FFF2-40B4-BE49-F238E27FC236}">
                <a16:creationId xmlns:a16="http://schemas.microsoft.com/office/drawing/2014/main" id="{BD757E0C-D6D7-7648-A64E-7CCB2F1BD48D}"/>
              </a:ext>
            </a:extLst>
          </p:cNvPr>
          <p:cNvSpPr/>
          <p:nvPr/>
        </p:nvSpPr>
        <p:spPr>
          <a:xfrm>
            <a:off x="-446139" y="1180985"/>
            <a:ext cx="4690188" cy="4690188"/>
          </a:xfrm>
          <a:prstGeom prst="donut">
            <a:avLst>
              <a:gd name="adj" fmla="val 380"/>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34" name="Teardrop 33">
            <a:extLst>
              <a:ext uri="{FF2B5EF4-FFF2-40B4-BE49-F238E27FC236}">
                <a16:creationId xmlns:a16="http://schemas.microsoft.com/office/drawing/2014/main" id="{FB29A1EC-4FD9-B346-A3EA-E13E4C065DBA}"/>
              </a:ext>
            </a:extLst>
          </p:cNvPr>
          <p:cNvSpPr/>
          <p:nvPr/>
        </p:nvSpPr>
        <p:spPr>
          <a:xfrm rot="2700000">
            <a:off x="2964935" y="1307237"/>
            <a:ext cx="609600" cy="609600"/>
          </a:xfrm>
          <a:prstGeom prst="teardrop">
            <a:avLst/>
          </a:prstGeom>
          <a:solidFill>
            <a:schemeClr val="bg1"/>
          </a:solidFill>
          <a:ln w="12700">
            <a:solidFill>
              <a:schemeClr val="tx1"/>
            </a:solidFill>
          </a:ln>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35" name="Teardrop 34">
            <a:extLst>
              <a:ext uri="{FF2B5EF4-FFF2-40B4-BE49-F238E27FC236}">
                <a16:creationId xmlns:a16="http://schemas.microsoft.com/office/drawing/2014/main" id="{62F53875-6FEC-4143-A1DA-FBD852FB0976}"/>
              </a:ext>
            </a:extLst>
          </p:cNvPr>
          <p:cNvSpPr/>
          <p:nvPr/>
        </p:nvSpPr>
        <p:spPr>
          <a:xfrm rot="2700000">
            <a:off x="3940732" y="3308739"/>
            <a:ext cx="609600" cy="609600"/>
          </a:xfrm>
          <a:prstGeom prst="teardrop">
            <a:avLst/>
          </a:prstGeom>
          <a:solidFill>
            <a:schemeClr val="bg1"/>
          </a:solidFill>
          <a:ln w="12700">
            <a:solidFill>
              <a:schemeClr val="tx1"/>
            </a:solidFill>
          </a:ln>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36" name="Teardrop 35">
            <a:extLst>
              <a:ext uri="{FF2B5EF4-FFF2-40B4-BE49-F238E27FC236}">
                <a16:creationId xmlns:a16="http://schemas.microsoft.com/office/drawing/2014/main" id="{0F437AD8-D5AF-4945-97EC-961AA8111ABD}"/>
              </a:ext>
            </a:extLst>
          </p:cNvPr>
          <p:cNvSpPr/>
          <p:nvPr/>
        </p:nvSpPr>
        <p:spPr>
          <a:xfrm rot="2700000">
            <a:off x="2957953" y="5115037"/>
            <a:ext cx="609600" cy="609600"/>
          </a:xfrm>
          <a:prstGeom prst="teardrop">
            <a:avLst/>
          </a:prstGeom>
          <a:solidFill>
            <a:schemeClr val="bg1"/>
          </a:solidFill>
          <a:ln w="12700">
            <a:solidFill>
              <a:schemeClr val="tx1"/>
            </a:solidFill>
          </a:ln>
        </p:spPr>
        <p:txBody>
          <a:bodyPr wrap="square" lIns="0" tIns="0" rIns="0" bIns="0" rtlCol="0" anchor="ctr">
            <a:noAutofit/>
          </a:bodyPr>
          <a:lstStyle/>
          <a:p>
            <a:pPr algn="ctr"/>
            <a:endParaRPr lang="en-US" sz="1600" err="1">
              <a:solidFill>
                <a:srgbClr val="FFFFFF"/>
              </a:solidFill>
              <a:latin typeface="Arial"/>
              <a:cs typeface="Arial"/>
            </a:endParaRPr>
          </a:p>
        </p:txBody>
      </p:sp>
      <p:pic>
        <p:nvPicPr>
          <p:cNvPr id="1026" name="Picture 2" descr="Start Icons - Download Free Vector Icons | Noun Project">
            <a:extLst>
              <a:ext uri="{FF2B5EF4-FFF2-40B4-BE49-F238E27FC236}">
                <a16:creationId xmlns:a16="http://schemas.microsoft.com/office/drawing/2014/main" id="{8F53C8AC-7BE0-4F40-9760-A02AE64F0A8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89542" y="1325869"/>
            <a:ext cx="572092" cy="5720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er Reviewed Icons - Download Free Vector Icons | Noun Project">
            <a:extLst>
              <a:ext uri="{FF2B5EF4-FFF2-40B4-BE49-F238E27FC236}">
                <a16:creationId xmlns:a16="http://schemas.microsoft.com/office/drawing/2014/main" id="{DC820F20-484D-8746-B018-0D3CC0FBB50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43696" y="3411702"/>
            <a:ext cx="403673" cy="4036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prove Icons - Download Free Vector Icons | Noun Project">
            <a:extLst>
              <a:ext uri="{FF2B5EF4-FFF2-40B4-BE49-F238E27FC236}">
                <a16:creationId xmlns:a16="http://schemas.microsoft.com/office/drawing/2014/main" id="{48EF2BE1-580B-2949-AD14-4B9C97D7382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059948" y="5211267"/>
            <a:ext cx="400019" cy="40001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1">
            <a:extLst>
              <a:ext uri="{FF2B5EF4-FFF2-40B4-BE49-F238E27FC236}">
                <a16:creationId xmlns:a16="http://schemas.microsoft.com/office/drawing/2014/main" id="{B249C7A8-3301-4912-9252-ED4EA46F9986}"/>
              </a:ext>
            </a:extLst>
          </p:cNvPr>
          <p:cNvSpPr txBox="1">
            <a:spLocks/>
          </p:cNvSpPr>
          <p:nvPr/>
        </p:nvSpPr>
        <p:spPr>
          <a:xfrm>
            <a:off x="0" y="0"/>
            <a:ext cx="0" cy="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400">
              <a:solidFill>
                <a:srgbClr val="FFFFFF"/>
              </a:solidFill>
              <a:latin typeface="Verdana" panose="020B0604030504040204" pitchFamily="34" charset="0"/>
              <a:ea typeface="Verdana" panose="020B0604030504040204" pitchFamily="34" charset="0"/>
            </a:endParaRPr>
          </a:p>
          <a:p>
            <a:pPr>
              <a:defRPr/>
            </a:pPr>
            <a:endParaRPr lang="en-US" sz="1400">
              <a:solidFill>
                <a:srgbClr val="FFFFFF"/>
              </a:solidFill>
              <a:latin typeface="Verdana" panose="020B0604030504040204" pitchFamily="34" charset="0"/>
              <a:ea typeface="Verdana" panose="020B0604030504040204" pitchFamily="34" charset="0"/>
            </a:endParaRPr>
          </a:p>
        </p:txBody>
      </p:sp>
      <p:pic>
        <p:nvPicPr>
          <p:cNvPr id="7" name="Picture 6" descr="A close up of a sign&#10;&#10;Description automatically generated">
            <a:extLst>
              <a:ext uri="{FF2B5EF4-FFF2-40B4-BE49-F238E27FC236}">
                <a16:creationId xmlns:a16="http://schemas.microsoft.com/office/drawing/2014/main" id="{80F73C49-910B-A143-8339-D2413771638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422" y="1726546"/>
            <a:ext cx="3599065" cy="3599065"/>
          </a:xfrm>
          <a:prstGeom prst="rect">
            <a:avLst/>
          </a:prstGeom>
        </p:spPr>
      </p:pic>
      <p:pic>
        <p:nvPicPr>
          <p:cNvPr id="23" name="Picture 22" descr="Logo, icon&#10;&#10;Description automatically generated">
            <a:extLst>
              <a:ext uri="{FF2B5EF4-FFF2-40B4-BE49-F238E27FC236}">
                <a16:creationId xmlns:a16="http://schemas.microsoft.com/office/drawing/2014/main" id="{893B9AA4-90F6-9840-9E8E-65AF1120C88E}"/>
              </a:ext>
            </a:extLst>
          </p:cNvPr>
          <p:cNvPicPr>
            <a:picLocks noChangeAspect="1"/>
          </p:cNvPicPr>
          <p:nvPr/>
        </p:nvPicPr>
        <p:blipFill>
          <a:blip r:embed="rId8"/>
          <a:stretch>
            <a:fillRect/>
          </a:stretch>
        </p:blipFill>
        <p:spPr>
          <a:xfrm>
            <a:off x="10872217" y="6430167"/>
            <a:ext cx="1169130" cy="365760"/>
          </a:xfrm>
          <a:prstGeom prst="rect">
            <a:avLst/>
          </a:prstGeom>
        </p:spPr>
      </p:pic>
      <p:sp>
        <p:nvSpPr>
          <p:cNvPr id="24" name="Text Placeholder 27">
            <a:extLst>
              <a:ext uri="{FF2B5EF4-FFF2-40B4-BE49-F238E27FC236}">
                <a16:creationId xmlns:a16="http://schemas.microsoft.com/office/drawing/2014/main" id="{EC84C525-BCFD-374D-B479-FA77A569E644}"/>
              </a:ext>
            </a:extLst>
          </p:cNvPr>
          <p:cNvSpPr txBox="1">
            <a:spLocks/>
          </p:cNvSpPr>
          <p:nvPr/>
        </p:nvSpPr>
        <p:spPr>
          <a:xfrm>
            <a:off x="5358644" y="1024019"/>
            <a:ext cx="6590565" cy="1302575"/>
          </a:xfrm>
          <a:prstGeom prst="rect">
            <a:avLst/>
          </a:prstGeom>
          <a:ln>
            <a:noFill/>
          </a:ln>
        </p:spPr>
        <p:txBody>
          <a:bodyPr vert="horz" lIns="0" tIns="0" rIns="0" bIns="0" rtlCol="0">
            <a:noAutofit/>
          </a:bodyPr>
          <a:lstStyle>
            <a:lvl1pPr marL="182880" indent="-182880" algn="l" defTabSz="914400" rtl="0" eaLnBrk="1" latinLnBrk="0" hangingPunct="1">
              <a:lnSpc>
                <a:spcPct val="100000"/>
              </a:lnSpc>
              <a:spcBef>
                <a:spcPts val="0"/>
              </a:spcBef>
              <a:buClr>
                <a:schemeClr val="accent1"/>
              </a:buClr>
              <a:buFont typeface="Arial" panose="020B0604020202020204" pitchFamily="34" charset="0"/>
              <a:buChar char="•"/>
              <a:defRPr sz="1867" b="0" i="0" kern="1200">
                <a:solidFill>
                  <a:schemeClr val="tx1"/>
                </a:solidFill>
                <a:latin typeface="IBM Plex Sans Light" panose="020B0403050203000203" pitchFamily="34" charset="0"/>
                <a:ea typeface="+mn-ea"/>
                <a:cs typeface="+mn-cs"/>
              </a:defRPr>
            </a:lvl1pPr>
            <a:lvl2pPr marL="365760" indent="-182880" algn="l" defTabSz="914400" rtl="0" eaLnBrk="1" latinLnBrk="0" hangingPunct="1">
              <a:lnSpc>
                <a:spcPct val="100000"/>
              </a:lnSpc>
              <a:spcBef>
                <a:spcPts val="500"/>
              </a:spcBef>
              <a:buClr>
                <a:schemeClr val="accent1"/>
              </a:buClr>
              <a:buFont typeface="Arial" panose="020B0604020202020204" pitchFamily="34" charset="0"/>
              <a:buChar char="•"/>
              <a:defRPr sz="1600" b="0" i="0" kern="1200">
                <a:solidFill>
                  <a:schemeClr val="tx1"/>
                </a:solidFill>
                <a:latin typeface="IBM Plex Sans Light" panose="020B0403050203000203" pitchFamily="34" charset="0"/>
                <a:ea typeface="+mn-ea"/>
                <a:cs typeface="+mn-cs"/>
              </a:defRPr>
            </a:lvl2pPr>
            <a:lvl3pPr marL="548640" indent="-182880" algn="l" defTabSz="914400" rtl="0" eaLnBrk="1" latinLnBrk="0" hangingPunct="1">
              <a:lnSpc>
                <a:spcPct val="100000"/>
              </a:lnSpc>
              <a:spcBef>
                <a:spcPts val="500"/>
              </a:spcBef>
              <a:buClr>
                <a:schemeClr val="accent1"/>
              </a:buClr>
              <a:buFont typeface="Arial" panose="020B0604020202020204" pitchFamily="34" charset="0"/>
              <a:buChar char="•"/>
              <a:defRPr sz="1400" b="0" i="0" kern="1200">
                <a:solidFill>
                  <a:schemeClr val="tx1"/>
                </a:solidFill>
                <a:latin typeface="IBM Plex Sans Light" panose="020B0403050203000203" pitchFamily="34" charset="0"/>
                <a:ea typeface="+mn-ea"/>
                <a:cs typeface="+mn-cs"/>
              </a:defRPr>
            </a:lvl3pPr>
            <a:lvl4pPr marL="73152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4pPr>
            <a:lvl5pPr marL="914400" indent="-182880" algn="l" defTabSz="914400" rtl="0" eaLnBrk="1" latinLnBrk="0" hangingPunct="1">
              <a:lnSpc>
                <a:spcPct val="100000"/>
              </a:lnSpc>
              <a:spcBef>
                <a:spcPts val="500"/>
              </a:spcBef>
              <a:buClr>
                <a:schemeClr val="accent1"/>
              </a:buClr>
              <a:buFont typeface="Arial" panose="020B0604020202020204" pitchFamily="34" charset="0"/>
              <a:buChar char="•"/>
              <a:defRPr sz="1200" b="0" i="0" kern="1200">
                <a:solidFill>
                  <a:schemeClr val="tx1"/>
                </a:solidFill>
                <a:latin typeface="IBM Plex Sans Light" panose="020B04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buFont typeface="Arial" panose="020B0604020202020204" pitchFamily="34" charset="0"/>
              <a:buNone/>
              <a:defRPr/>
            </a:pPr>
            <a:r>
              <a:rPr lang="en-US" b="1" u="sng" dirty="0">
                <a:ea typeface="Verdana" panose="020B0604030504040204" pitchFamily="34" charset="0"/>
                <a:cs typeface="Arial" panose="020B0604020202020204" pitchFamily="34" charset="0"/>
              </a:rPr>
              <a:t>Define Success</a:t>
            </a:r>
            <a:endParaRPr lang="en-US" u="sng" dirty="0">
              <a:ea typeface="Verdana" panose="020B060403050404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marL="381600" indent="-381600" defTabSz="914377">
              <a:spcBef>
                <a:spcPts val="1000"/>
              </a:spcBef>
              <a:buFont typeface="Wingdings" pitchFamily="2" charset="2"/>
              <a:buChar char="ü"/>
              <a:defRPr/>
            </a:pPr>
            <a:r>
              <a:rPr lang="en-US" dirty="0">
                <a:cs typeface="Arial" panose="020B0604020202020204" pitchFamily="34" charset="0"/>
              </a:rPr>
              <a:t> Scope environment, use cases and measurable outcomes</a:t>
            </a:r>
            <a:endParaRPr lang="en-US" dirty="0">
              <a:ea typeface="Verdana" panose="020B0604030504040204" pitchFamily="34" charset="0"/>
              <a:cs typeface="Arial" panose="020B0604020202020204" pitchFamily="34" charset="0"/>
            </a:endParaRPr>
          </a:p>
          <a:p>
            <a:pPr marL="381600" indent="-381600" defTabSz="914377">
              <a:spcBef>
                <a:spcPts val="1000"/>
              </a:spcBef>
              <a:buFont typeface="Wingdings" pitchFamily="2" charset="2"/>
              <a:buChar char="ü"/>
              <a:defRPr/>
            </a:pPr>
            <a:r>
              <a:rPr lang="en-US" dirty="0">
                <a:ea typeface="Verdana" panose="020B0604030504040204" pitchFamily="34" charset="0"/>
                <a:cs typeface="Arial" panose="020B0604020202020204" pitchFamily="34" charset="0"/>
              </a:rPr>
              <a:t> Sign off at both technical and budget holder levels </a:t>
            </a:r>
          </a:p>
        </p:txBody>
      </p:sp>
      <p:sp>
        <p:nvSpPr>
          <p:cNvPr id="21" name="Oval 20">
            <a:extLst>
              <a:ext uri="{FF2B5EF4-FFF2-40B4-BE49-F238E27FC236}">
                <a16:creationId xmlns:a16="http://schemas.microsoft.com/office/drawing/2014/main" id="{1B78934B-FDF0-8CF9-018F-6EDFC19308C2}"/>
              </a:ext>
            </a:extLst>
          </p:cNvPr>
          <p:cNvSpPr/>
          <p:nvPr/>
        </p:nvSpPr>
        <p:spPr>
          <a:xfrm>
            <a:off x="10301161" y="119222"/>
            <a:ext cx="1425570" cy="1013809"/>
          </a:xfrm>
          <a:prstGeom prst="ellipse">
            <a:avLst/>
          </a:prstGeom>
          <a:solidFill>
            <a:srgbClr val="00B74F"/>
          </a:solidFill>
          <a:ln w="28575"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IBM Plex Sans Light" panose="020B0604020202020204"/>
                <a:ea typeface="+mn-ea"/>
                <a:cs typeface="+mn-cs"/>
              </a:rPr>
              <a:t>Avg ~8.5 Hours Total Time Investment</a:t>
            </a:r>
          </a:p>
        </p:txBody>
      </p:sp>
    </p:spTree>
    <p:extLst>
      <p:ext uri="{BB962C8B-B14F-4D97-AF65-F5344CB8AC3E}">
        <p14:creationId xmlns:p14="http://schemas.microsoft.com/office/powerpoint/2010/main" val="3623220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A6DF5-086D-804E-B3F5-C1D6A0EC55FE}"/>
              </a:ext>
            </a:extLst>
          </p:cNvPr>
          <p:cNvSpPr>
            <a:spLocks noGrp="1"/>
          </p:cNvSpPr>
          <p:nvPr>
            <p:ph type="title"/>
          </p:nvPr>
        </p:nvSpPr>
        <p:spPr/>
        <p:txBody>
          <a:bodyPr/>
          <a:lstStyle/>
          <a:p>
            <a:r>
              <a:rPr lang="en-US" sz="3800"/>
              <a:t>Thank You!</a:t>
            </a:r>
          </a:p>
        </p:txBody>
      </p:sp>
    </p:spTree>
    <p:extLst>
      <p:ext uri="{BB962C8B-B14F-4D97-AF65-F5344CB8AC3E}">
        <p14:creationId xmlns:p14="http://schemas.microsoft.com/office/powerpoint/2010/main" val="983933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09576" y="2260481"/>
            <a:ext cx="3694353" cy="748795"/>
          </a:xfrm>
          <a:prstGeom prst="rect">
            <a:avLst/>
          </a:prstGeom>
          <a:solidFill>
            <a:srgbClr val="0070C0"/>
          </a:solidFill>
        </p:spPr>
        <p:txBody>
          <a:bodyPr wrap="square" rtlCol="0">
            <a:spAutoFit/>
          </a:bodyPr>
          <a:lstStyle/>
          <a:p>
            <a:pPr algn="ctr" defTabSz="1219140" eaLnBrk="0" fontAlgn="base" hangingPunct="0">
              <a:spcBef>
                <a:spcPct val="0"/>
              </a:spcBef>
              <a:spcAft>
                <a:spcPct val="0"/>
              </a:spcAft>
            </a:pPr>
            <a:r>
              <a:rPr lang="en-US" sz="2133" dirty="0">
                <a:solidFill>
                  <a:srgbClr val="FFFFFF"/>
                </a:solidFill>
                <a:latin typeface="Arial" panose="020B0604020202020204" pitchFamily="34" charset="0"/>
                <a:ea typeface="ＭＳ Ｐゴシック" charset="-128"/>
                <a:cs typeface="Arial" panose="020B0604020202020204" pitchFamily="34" charset="0"/>
              </a:rPr>
              <a:t>Apps are written</a:t>
            </a:r>
          </a:p>
          <a:p>
            <a:pPr algn="ctr" defTabSz="1219140" eaLnBrk="0" fontAlgn="base" hangingPunct="0">
              <a:spcBef>
                <a:spcPct val="0"/>
              </a:spcBef>
              <a:spcAft>
                <a:spcPct val="0"/>
              </a:spcAft>
            </a:pPr>
            <a:r>
              <a:rPr lang="en-US" sz="2133" dirty="0">
                <a:solidFill>
                  <a:srgbClr val="FFFFFF"/>
                </a:solidFill>
                <a:latin typeface="Arial" panose="020B0604020202020204" pitchFamily="34" charset="0"/>
                <a:ea typeface="ＭＳ Ｐゴシック" charset="-128"/>
                <a:cs typeface="Arial" panose="020B0604020202020204" pitchFamily="34" charset="0"/>
              </a:rPr>
              <a:t>and architected well</a:t>
            </a:r>
          </a:p>
        </p:txBody>
      </p:sp>
      <p:sp>
        <p:nvSpPr>
          <p:cNvPr id="11" name="TextBox 10"/>
          <p:cNvSpPr txBox="1"/>
          <p:nvPr/>
        </p:nvSpPr>
        <p:spPr>
          <a:xfrm>
            <a:off x="8455700" y="2277327"/>
            <a:ext cx="3535589" cy="748795"/>
          </a:xfrm>
          <a:prstGeom prst="rect">
            <a:avLst/>
          </a:prstGeom>
          <a:solidFill>
            <a:srgbClr val="0070C0"/>
          </a:solidFill>
        </p:spPr>
        <p:txBody>
          <a:bodyPr wrap="square" rtlCol="0">
            <a:spAutoFit/>
          </a:bodyPr>
          <a:lstStyle/>
          <a:p>
            <a:pPr algn="ctr" defTabSz="1219140" eaLnBrk="0" fontAlgn="base" hangingPunct="0">
              <a:spcBef>
                <a:spcPct val="0"/>
              </a:spcBef>
              <a:spcAft>
                <a:spcPct val="0"/>
              </a:spcAft>
            </a:pPr>
            <a:r>
              <a:rPr lang="en-US" sz="2133" dirty="0">
                <a:solidFill>
                  <a:srgbClr val="FFFFFF"/>
                </a:solidFill>
                <a:latin typeface="Arial" panose="020B0604020202020204" pitchFamily="34" charset="0"/>
                <a:ea typeface="ＭＳ Ｐゴシック" charset="-128"/>
                <a:cs typeface="Arial" panose="020B0604020202020204" pitchFamily="34" charset="0"/>
              </a:rPr>
              <a:t>Apps are continuously resourced</a:t>
            </a:r>
          </a:p>
        </p:txBody>
      </p:sp>
      <p:grpSp>
        <p:nvGrpSpPr>
          <p:cNvPr id="18" name="Group 17">
            <a:extLst>
              <a:ext uri="{FF2B5EF4-FFF2-40B4-BE49-F238E27FC236}">
                <a16:creationId xmlns:a16="http://schemas.microsoft.com/office/drawing/2014/main" id="{2DD9FDD1-34E8-469B-9A6D-4E0BC360408E}"/>
              </a:ext>
            </a:extLst>
          </p:cNvPr>
          <p:cNvGrpSpPr/>
          <p:nvPr/>
        </p:nvGrpSpPr>
        <p:grpSpPr>
          <a:xfrm>
            <a:off x="8453945" y="1291741"/>
            <a:ext cx="3535588" cy="874384"/>
            <a:chOff x="5753686" y="1093101"/>
            <a:chExt cx="2772634" cy="655788"/>
          </a:xfrm>
        </p:grpSpPr>
        <p:sp>
          <p:nvSpPr>
            <p:cNvPr id="3" name="Rectangle 2">
              <a:extLst>
                <a:ext uri="{FF2B5EF4-FFF2-40B4-BE49-F238E27FC236}">
                  <a16:creationId xmlns:a16="http://schemas.microsoft.com/office/drawing/2014/main" id="{5B98A122-7702-4DB8-8523-43CF04B4A21E}"/>
                </a:ext>
              </a:extLst>
            </p:cNvPr>
            <p:cNvSpPr/>
            <p:nvPr/>
          </p:nvSpPr>
          <p:spPr>
            <a:xfrm>
              <a:off x="5753686" y="1093101"/>
              <a:ext cx="2772634" cy="65578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1219140" eaLnBrk="0" fontAlgn="base" hangingPunct="0">
                <a:spcBef>
                  <a:spcPct val="0"/>
                </a:spcBef>
                <a:spcAft>
                  <a:spcPct val="0"/>
                </a:spcAft>
              </a:pPr>
              <a:endParaRPr lang="en-US" sz="2667" dirty="0">
                <a:solidFill>
                  <a:prstClr val="black"/>
                </a:solidFill>
                <a:latin typeface="Arial" panose="020B0604020202020204" pitchFamily="34" charset="0"/>
              </a:endParaRPr>
            </a:p>
          </p:txBody>
        </p:sp>
        <p:pic>
          <p:nvPicPr>
            <p:cNvPr id="16" name="Picture 4" descr="Image result for turbonomic logo">
              <a:extLst>
                <a:ext uri="{FF2B5EF4-FFF2-40B4-BE49-F238E27FC236}">
                  <a16:creationId xmlns:a16="http://schemas.microsoft.com/office/drawing/2014/main" id="{94092BD5-B63A-48FB-9ECE-6DBC059DE6B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30504" y="1119983"/>
              <a:ext cx="2003291" cy="6213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C687FE2C-825B-2A43-73D0-FEE4D63C5458}"/>
              </a:ext>
            </a:extLst>
          </p:cNvPr>
          <p:cNvGrpSpPr/>
          <p:nvPr/>
        </p:nvGrpSpPr>
        <p:grpSpPr>
          <a:xfrm>
            <a:off x="7182685" y="4899359"/>
            <a:ext cx="1576057" cy="1367543"/>
            <a:chOff x="7938469" y="4899359"/>
            <a:chExt cx="1576057" cy="1367543"/>
          </a:xfrm>
        </p:grpSpPr>
        <p:sp>
          <p:nvSpPr>
            <p:cNvPr id="36" name="Can 35">
              <a:extLst>
                <a:ext uri="{FF2B5EF4-FFF2-40B4-BE49-F238E27FC236}">
                  <a16:creationId xmlns:a16="http://schemas.microsoft.com/office/drawing/2014/main" id="{7B1C8050-9001-E148-BB82-CAA616C86013}"/>
                </a:ext>
              </a:extLst>
            </p:cNvPr>
            <p:cNvSpPr/>
            <p:nvPr/>
          </p:nvSpPr>
          <p:spPr>
            <a:xfrm flipH="1">
              <a:off x="7938469" y="4899359"/>
              <a:ext cx="1576057" cy="1367543"/>
            </a:xfrm>
            <a:prstGeom prst="can">
              <a:avLst>
                <a:gd name="adj" fmla="val 16404"/>
              </a:avLst>
            </a:prstGeom>
            <a:solidFill>
              <a:srgbClr val="02A5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pPr>
              <a:endParaRPr lang="en-US" sz="2400" dirty="0">
                <a:solidFill>
                  <a:srgbClr val="005073"/>
                </a:solidFill>
                <a:latin typeface="Arial" panose="020B0604020202020204" pitchFamily="34" charset="0"/>
              </a:endParaRPr>
            </a:p>
          </p:txBody>
        </p:sp>
        <p:pic>
          <p:nvPicPr>
            <p:cNvPr id="25" name="Picture 24">
              <a:extLst>
                <a:ext uri="{FF2B5EF4-FFF2-40B4-BE49-F238E27FC236}">
                  <a16:creationId xmlns:a16="http://schemas.microsoft.com/office/drawing/2014/main" id="{330CF43B-9CE4-4F4D-BE31-31E2CA67EA74}"/>
                </a:ext>
              </a:extLst>
            </p:cNvPr>
            <p:cNvPicPr>
              <a:picLocks noChangeAspect="1"/>
            </p:cNvPicPr>
            <p:nvPr/>
          </p:nvPicPr>
          <p:blipFill>
            <a:blip r:embed="rId4" cstate="screen">
              <a:biLevel thresh="75000"/>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8105698" y="5403868"/>
              <a:ext cx="1241599" cy="464565"/>
            </a:xfrm>
            <a:prstGeom prst="rect">
              <a:avLst/>
            </a:prstGeom>
            <a:effectLst>
              <a:outerShdw blurRad="50800" dist="38100" dir="2700000" algn="tl" rotWithShape="0">
                <a:prstClr val="black">
                  <a:alpha val="40000"/>
                </a:prstClr>
              </a:outerShdw>
            </a:effectLst>
          </p:spPr>
        </p:pic>
      </p:grpSp>
      <p:cxnSp>
        <p:nvCxnSpPr>
          <p:cNvPr id="35" name="Straight Connector 34">
            <a:extLst>
              <a:ext uri="{FF2B5EF4-FFF2-40B4-BE49-F238E27FC236}">
                <a16:creationId xmlns:a16="http://schemas.microsoft.com/office/drawing/2014/main" id="{79E8D3B2-663F-F84C-A3AA-6094176138E6}"/>
              </a:ext>
            </a:extLst>
          </p:cNvPr>
          <p:cNvCxnSpPr>
            <a:cxnSpLocks/>
          </p:cNvCxnSpPr>
          <p:nvPr/>
        </p:nvCxnSpPr>
        <p:spPr>
          <a:xfrm>
            <a:off x="1476068" y="4178059"/>
            <a:ext cx="9405257"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7A203092-5803-4F92-D5F2-E5F1F318FE3F}"/>
              </a:ext>
            </a:extLst>
          </p:cNvPr>
          <p:cNvGrpSpPr/>
          <p:nvPr/>
        </p:nvGrpSpPr>
        <p:grpSpPr>
          <a:xfrm>
            <a:off x="5357862" y="4899359"/>
            <a:ext cx="1576057" cy="1367543"/>
            <a:chOff x="6113646" y="4899359"/>
            <a:chExt cx="1576057" cy="1367543"/>
          </a:xfrm>
        </p:grpSpPr>
        <p:sp>
          <p:nvSpPr>
            <p:cNvPr id="22" name="Can 21">
              <a:extLst>
                <a:ext uri="{FF2B5EF4-FFF2-40B4-BE49-F238E27FC236}">
                  <a16:creationId xmlns:a16="http://schemas.microsoft.com/office/drawing/2014/main" id="{4F1CBE0B-03E7-6944-AC3C-249DC7FEA5F0}"/>
                </a:ext>
              </a:extLst>
            </p:cNvPr>
            <p:cNvSpPr/>
            <p:nvPr/>
          </p:nvSpPr>
          <p:spPr>
            <a:xfrm flipH="1">
              <a:off x="6113646" y="4899359"/>
              <a:ext cx="1576057" cy="1367543"/>
            </a:xfrm>
            <a:prstGeom prst="can">
              <a:avLst>
                <a:gd name="adj" fmla="val 1640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pPr>
              <a:endParaRPr lang="en-US" sz="2400" dirty="0">
                <a:solidFill>
                  <a:srgbClr val="005073"/>
                </a:solidFill>
                <a:latin typeface="Arial" panose="020B0604020202020204" pitchFamily="34" charset="0"/>
              </a:endParaRPr>
            </a:p>
          </p:txBody>
        </p:sp>
        <p:pic>
          <p:nvPicPr>
            <p:cNvPr id="40" name="Picture 39">
              <a:extLst>
                <a:ext uri="{FF2B5EF4-FFF2-40B4-BE49-F238E27FC236}">
                  <a16:creationId xmlns:a16="http://schemas.microsoft.com/office/drawing/2014/main" id="{A4E4B1B2-5DFD-F34C-9810-BF41D3A0633B}"/>
                </a:ext>
              </a:extLst>
            </p:cNvPr>
            <p:cNvPicPr>
              <a:picLocks noChangeAspect="1"/>
            </p:cNvPicPr>
            <p:nvPr/>
          </p:nvPicPr>
          <p:blipFill>
            <a:blip r:embed="rId6" cstate="screen">
              <a:biLevel thresh="50000"/>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6291690" y="5349734"/>
              <a:ext cx="1134319" cy="471380"/>
            </a:xfrm>
            <a:prstGeom prst="rect">
              <a:avLst/>
            </a:prstGeom>
            <a:effectLst>
              <a:outerShdw blurRad="50800" dist="38100" dir="2700000" algn="tl" rotWithShape="0">
                <a:prstClr val="black">
                  <a:alpha val="40000"/>
                </a:prstClr>
              </a:outerShdw>
            </a:effectLst>
          </p:spPr>
        </p:pic>
      </p:grpSp>
      <p:grpSp>
        <p:nvGrpSpPr>
          <p:cNvPr id="7" name="Group 6">
            <a:extLst>
              <a:ext uri="{FF2B5EF4-FFF2-40B4-BE49-F238E27FC236}">
                <a16:creationId xmlns:a16="http://schemas.microsoft.com/office/drawing/2014/main" id="{63F16516-BD10-004C-8D5D-DC24A09A50CE}"/>
              </a:ext>
            </a:extLst>
          </p:cNvPr>
          <p:cNvGrpSpPr/>
          <p:nvPr/>
        </p:nvGrpSpPr>
        <p:grpSpPr>
          <a:xfrm>
            <a:off x="1056554" y="1135829"/>
            <a:ext cx="2494345" cy="1030296"/>
            <a:chOff x="1563170" y="1066666"/>
            <a:chExt cx="2494345" cy="1030296"/>
          </a:xfrm>
        </p:grpSpPr>
        <p:pic>
          <p:nvPicPr>
            <p:cNvPr id="29" name="Picture 28">
              <a:extLst>
                <a:ext uri="{FF2B5EF4-FFF2-40B4-BE49-F238E27FC236}">
                  <a16:creationId xmlns:a16="http://schemas.microsoft.com/office/drawing/2014/main" id="{D372B9A9-28F0-3B45-BB4A-4F326F58CAD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63170" y="1229868"/>
              <a:ext cx="669322" cy="658647"/>
            </a:xfrm>
            <a:prstGeom prst="rect">
              <a:avLst/>
            </a:prstGeom>
          </p:spPr>
        </p:pic>
        <p:pic>
          <p:nvPicPr>
            <p:cNvPr id="30" name="Picture 29">
              <a:extLst>
                <a:ext uri="{FF2B5EF4-FFF2-40B4-BE49-F238E27FC236}">
                  <a16:creationId xmlns:a16="http://schemas.microsoft.com/office/drawing/2014/main" id="{3E91CC12-0AC1-D241-8926-9DB1F6FF9BF9}"/>
                </a:ext>
              </a:extLst>
            </p:cNvPr>
            <p:cNvPicPr>
              <a:picLocks noChangeAspect="1"/>
            </p:cNvPicPr>
            <p:nvPr/>
          </p:nvPicPr>
          <p:blipFill>
            <a:blip r:embed="rId9"/>
            <a:stretch>
              <a:fillRect/>
            </a:stretch>
          </p:blipFill>
          <p:spPr>
            <a:xfrm>
              <a:off x="2306554" y="1222578"/>
              <a:ext cx="892105" cy="874384"/>
            </a:xfrm>
            <a:prstGeom prst="rect">
              <a:avLst/>
            </a:prstGeom>
          </p:spPr>
        </p:pic>
        <p:pic>
          <p:nvPicPr>
            <p:cNvPr id="31" name="Picture 30">
              <a:extLst>
                <a:ext uri="{FF2B5EF4-FFF2-40B4-BE49-F238E27FC236}">
                  <a16:creationId xmlns:a16="http://schemas.microsoft.com/office/drawing/2014/main" id="{1F319EB8-02A3-244C-8C41-3C05C631344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72721" y="1066666"/>
              <a:ext cx="784794" cy="874383"/>
            </a:xfrm>
            <a:prstGeom prst="rect">
              <a:avLst/>
            </a:prstGeom>
          </p:spPr>
        </p:pic>
      </p:grpSp>
      <p:pic>
        <p:nvPicPr>
          <p:cNvPr id="24" name="Picture Placeholder 2">
            <a:extLst>
              <a:ext uri="{FF2B5EF4-FFF2-40B4-BE49-F238E27FC236}">
                <a16:creationId xmlns:a16="http://schemas.microsoft.com/office/drawing/2014/main" id="{A453E061-BA89-4442-9170-4CAA13487DB8}"/>
              </a:ext>
            </a:extLst>
          </p:cNvPr>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a:xfrm>
            <a:off x="3880293" y="1102661"/>
            <a:ext cx="4394859" cy="2435659"/>
          </a:xfrm>
          <a:prstGeom prst="rect">
            <a:avLst/>
          </a:prstGeom>
          <a:noFill/>
        </p:spPr>
      </p:pic>
      <p:pic>
        <p:nvPicPr>
          <p:cNvPr id="12" name="Picture 11">
            <a:extLst>
              <a:ext uri="{FF2B5EF4-FFF2-40B4-BE49-F238E27FC236}">
                <a16:creationId xmlns:a16="http://schemas.microsoft.com/office/drawing/2014/main" id="{2B7CA257-686A-B648-9C21-09EAEF634591}"/>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4893713" y="1142775"/>
            <a:ext cx="2423969" cy="1816808"/>
          </a:xfrm>
          <a:prstGeom prst="rect">
            <a:avLst/>
          </a:prstGeom>
        </p:spPr>
      </p:pic>
      <p:pic>
        <p:nvPicPr>
          <p:cNvPr id="28" name="Picture 2" descr="Show clipart computer screen - Pencil and in color show ...">
            <a:extLst>
              <a:ext uri="{FF2B5EF4-FFF2-40B4-BE49-F238E27FC236}">
                <a16:creationId xmlns:a16="http://schemas.microsoft.com/office/drawing/2014/main" id="{386A6575-4CE8-8E4B-BEFF-2833DE23B4E6}"/>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l="32191"/>
          <a:stretch/>
        </p:blipFill>
        <p:spPr bwMode="auto">
          <a:xfrm>
            <a:off x="3765228" y="862698"/>
            <a:ext cx="4688717" cy="344917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B32CE834-EED3-D14B-9C95-AB72BA5FDD91}"/>
              </a:ext>
            </a:extLst>
          </p:cNvPr>
          <p:cNvGrpSpPr/>
          <p:nvPr/>
        </p:nvGrpSpPr>
        <p:grpSpPr>
          <a:xfrm>
            <a:off x="4408396" y="2601380"/>
            <a:ext cx="3511086" cy="815789"/>
            <a:chOff x="4245324" y="2600012"/>
            <a:chExt cx="3511086" cy="815789"/>
          </a:xfrm>
        </p:grpSpPr>
        <p:pic>
          <p:nvPicPr>
            <p:cNvPr id="6" name="Picture 5">
              <a:extLst>
                <a:ext uri="{FF2B5EF4-FFF2-40B4-BE49-F238E27FC236}">
                  <a16:creationId xmlns:a16="http://schemas.microsoft.com/office/drawing/2014/main" id="{DE854656-A81A-E245-A95C-C771361AF4A4}"/>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940621" y="2600012"/>
              <a:ext cx="815789" cy="815789"/>
            </a:xfrm>
            <a:prstGeom prst="rect">
              <a:avLst/>
            </a:prstGeom>
          </p:spPr>
        </p:pic>
        <p:sp>
          <p:nvSpPr>
            <p:cNvPr id="8" name="TextBox 7">
              <a:extLst>
                <a:ext uri="{FF2B5EF4-FFF2-40B4-BE49-F238E27FC236}">
                  <a16:creationId xmlns:a16="http://schemas.microsoft.com/office/drawing/2014/main" id="{97E76C1B-A943-3B47-8DCB-C4533C2B350C}"/>
                </a:ext>
              </a:extLst>
            </p:cNvPr>
            <p:cNvSpPr txBox="1"/>
            <p:nvPr/>
          </p:nvSpPr>
          <p:spPr>
            <a:xfrm>
              <a:off x="4245324" y="2936385"/>
              <a:ext cx="2840971" cy="400110"/>
            </a:xfrm>
            <a:prstGeom prst="rect">
              <a:avLst/>
            </a:prstGeom>
            <a:noFill/>
          </p:spPr>
          <p:txBody>
            <a:bodyPr wrap="none" rtlCol="0">
              <a:spAutoFit/>
            </a:bodyPr>
            <a:lstStyle/>
            <a:p>
              <a:pPr defTabSz="609585" fontAlgn="base">
                <a:spcBef>
                  <a:spcPct val="0"/>
                </a:spcBef>
                <a:spcAft>
                  <a:spcPct val="0"/>
                </a:spcAft>
              </a:pPr>
              <a:r>
                <a:rPr lang="en-US" sz="2000" b="1" dirty="0">
                  <a:solidFill>
                    <a:srgbClr val="017401"/>
                  </a:solidFill>
                  <a:latin typeface="Arial" panose="020B0604020202020204" pitchFamily="34" charset="0"/>
                  <a:ea typeface="ＭＳ Ｐゴシック" charset="0"/>
                  <a:cs typeface="Arial" panose="020B0604020202020204" pitchFamily="34" charset="0"/>
                </a:rPr>
                <a:t>Performance Assured</a:t>
              </a:r>
            </a:p>
          </p:txBody>
        </p:sp>
      </p:grpSp>
      <p:grpSp>
        <p:nvGrpSpPr>
          <p:cNvPr id="38" name="Group 37">
            <a:extLst>
              <a:ext uri="{FF2B5EF4-FFF2-40B4-BE49-F238E27FC236}">
                <a16:creationId xmlns:a16="http://schemas.microsoft.com/office/drawing/2014/main" id="{98576F4A-39FE-1B4F-1506-DBE7A0F58EB7}"/>
              </a:ext>
            </a:extLst>
          </p:cNvPr>
          <p:cNvGrpSpPr/>
          <p:nvPr/>
        </p:nvGrpSpPr>
        <p:grpSpPr>
          <a:xfrm>
            <a:off x="3555133" y="4899359"/>
            <a:ext cx="1576057" cy="1367543"/>
            <a:chOff x="4310917" y="4899359"/>
            <a:chExt cx="1576057" cy="1367543"/>
          </a:xfrm>
        </p:grpSpPr>
        <p:sp>
          <p:nvSpPr>
            <p:cNvPr id="21" name="Can 20">
              <a:extLst>
                <a:ext uri="{FF2B5EF4-FFF2-40B4-BE49-F238E27FC236}">
                  <a16:creationId xmlns:a16="http://schemas.microsoft.com/office/drawing/2014/main" id="{F1C2FBD5-9249-F14F-9A79-AA16DF65F278}"/>
                </a:ext>
              </a:extLst>
            </p:cNvPr>
            <p:cNvSpPr/>
            <p:nvPr/>
          </p:nvSpPr>
          <p:spPr>
            <a:xfrm flipH="1">
              <a:off x="4310917" y="4899359"/>
              <a:ext cx="1576057" cy="1367543"/>
            </a:xfrm>
            <a:prstGeom prst="can">
              <a:avLst>
                <a:gd name="adj" fmla="val 15330"/>
              </a:avLst>
            </a:prstGeom>
            <a:solidFill>
              <a:srgbClr val="336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pPr>
              <a:endParaRPr lang="en-US" sz="2400" dirty="0">
                <a:solidFill>
                  <a:srgbClr val="005073"/>
                </a:solidFill>
                <a:latin typeface="Arial" panose="020B0604020202020204" pitchFamily="34" charset="0"/>
              </a:endParaRPr>
            </a:p>
          </p:txBody>
        </p:sp>
        <p:pic>
          <p:nvPicPr>
            <p:cNvPr id="26" name="Picture 25">
              <a:extLst>
                <a:ext uri="{FF2B5EF4-FFF2-40B4-BE49-F238E27FC236}">
                  <a16:creationId xmlns:a16="http://schemas.microsoft.com/office/drawing/2014/main" id="{9B8A1DF8-8CE8-4DE6-8799-35C96062821E}"/>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4589326" y="5295180"/>
              <a:ext cx="1075561" cy="415381"/>
            </a:xfrm>
            <a:prstGeom prst="rect">
              <a:avLst/>
            </a:prstGeom>
          </p:spPr>
        </p:pic>
        <p:pic>
          <p:nvPicPr>
            <p:cNvPr id="32" name="Picture 31">
              <a:extLst>
                <a:ext uri="{FF2B5EF4-FFF2-40B4-BE49-F238E27FC236}">
                  <a16:creationId xmlns:a16="http://schemas.microsoft.com/office/drawing/2014/main" id="{EE60E2E2-B615-FB43-9835-70D1DA0B5274}"/>
                </a:ext>
              </a:extLst>
            </p:cNvPr>
            <p:cNvPicPr>
              <a:picLocks noChangeAspect="1"/>
            </p:cNvPicPr>
            <p:nvPr/>
          </p:nvPicPr>
          <p:blipFill rotWithShape="1">
            <a:blip r:embed="rId16">
              <a:extLst>
                <a:ext uri="{BEBA8EAE-BF5A-486C-A8C5-ECC9F3942E4B}">
                  <a14:imgProps xmlns:a14="http://schemas.microsoft.com/office/drawing/2010/main">
                    <a14:imgLayer r:embed="rId17">
                      <a14:imgEffect>
                        <a14:brightnessContrast bright="100000" contrast="100000"/>
                      </a14:imgEffect>
                    </a14:imgLayer>
                  </a14:imgProps>
                </a:ext>
              </a:extLst>
            </a:blip>
            <a:srcRect t="72128"/>
            <a:stretch/>
          </p:blipFill>
          <p:spPr>
            <a:xfrm>
              <a:off x="4589326" y="5795800"/>
              <a:ext cx="1075561" cy="160519"/>
            </a:xfrm>
            <a:prstGeom prst="rect">
              <a:avLst/>
            </a:prstGeom>
          </p:spPr>
        </p:pic>
      </p:grpSp>
      <p:sp>
        <p:nvSpPr>
          <p:cNvPr id="2" name="TextBox 1">
            <a:extLst>
              <a:ext uri="{FF2B5EF4-FFF2-40B4-BE49-F238E27FC236}">
                <a16:creationId xmlns:a16="http://schemas.microsoft.com/office/drawing/2014/main" id="{741C2CD4-9253-84C2-85F0-77F7E9008E7C}"/>
              </a:ext>
            </a:extLst>
          </p:cNvPr>
          <p:cNvSpPr txBox="1"/>
          <p:nvPr/>
        </p:nvSpPr>
        <p:spPr>
          <a:xfrm>
            <a:off x="-529859" y="37294"/>
            <a:ext cx="7182585" cy="1128137"/>
          </a:xfrm>
          <a:prstGeom prst="rect">
            <a:avLst/>
          </a:prstGeom>
        </p:spPr>
        <p:txBody>
          <a:bodyPr vert="horz" lIns="0" tIns="0" rIns="0" bIns="0" rtlCol="0" anchor="t">
            <a:noAutofit/>
          </a:bodyPr>
          <a:lstStyle/>
          <a:p>
            <a:pPr marL="0" marR="0" lvl="0" indent="0" algn="ctr" defTabSz="914621" rtl="0" eaLnBrk="1" fontAlgn="base" latinLnBrk="0" hangingPunct="1">
              <a:spcBef>
                <a:spcPct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Application Performance Management/Observability</a:t>
            </a:r>
          </a:p>
          <a:p>
            <a:pPr marL="0" marR="0" lvl="0" indent="0" algn="ctr" defTabSz="914621" rtl="0" eaLnBrk="1" fontAlgn="base" latinLnBrk="0" hangingPunct="1">
              <a:spcBef>
                <a:spcPct val="0"/>
              </a:spcBef>
              <a:spcAft>
                <a:spcPts val="0"/>
              </a:spcAft>
              <a:buClrTx/>
              <a:buSzTx/>
              <a:buFontTx/>
              <a:buNone/>
              <a:tabLst/>
              <a:defRPr/>
            </a:pPr>
            <a:r>
              <a:rPr lang="en-US" sz="2000" dirty="0">
                <a:solidFill>
                  <a:srgbClr val="000000"/>
                </a:solidFill>
                <a:latin typeface="Arial" panose="020B0604020202020204" pitchFamily="34" charset="0"/>
                <a:cs typeface="Arial" panose="020B0604020202020204" pitchFamily="34" charset="0"/>
              </a:rPr>
              <a:t>(APM)</a:t>
            </a: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5516C64E-08C5-49C1-23E4-50A6DC7CB3D4}"/>
              </a:ext>
            </a:extLst>
          </p:cNvPr>
          <p:cNvSpPr txBox="1"/>
          <p:nvPr/>
        </p:nvSpPr>
        <p:spPr>
          <a:xfrm>
            <a:off x="7910478" y="20540"/>
            <a:ext cx="4357588" cy="543413"/>
          </a:xfrm>
          <a:prstGeom prst="rect">
            <a:avLst/>
          </a:prstGeom>
        </p:spPr>
        <p:txBody>
          <a:bodyPr vert="horz" lIns="0" tIns="0" rIns="0" bIns="0" rtlCol="0" anchor="t">
            <a:noAutofit/>
          </a:bodyPr>
          <a:lstStyle/>
          <a:p>
            <a:pPr marL="0" marR="0" lvl="0" indent="0" algn="ctr" defTabSz="914621" rtl="0" eaLnBrk="1" fontAlgn="base" latinLnBrk="0" hangingPunct="1">
              <a:spcBef>
                <a:spcPct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Application Resource Management</a:t>
            </a:r>
          </a:p>
          <a:p>
            <a:pPr marL="0" marR="0" lvl="0" indent="0" algn="ctr" defTabSz="914621" rtl="0" eaLnBrk="1" fontAlgn="base" latinLnBrk="0" hangingPunct="1">
              <a:spcBef>
                <a:spcPct val="0"/>
              </a:spcBef>
              <a:spcAft>
                <a:spcPts val="0"/>
              </a:spcAft>
              <a:buClrTx/>
              <a:buSzTx/>
              <a:buFontTx/>
              <a:buNone/>
              <a:tabLst/>
              <a:defRPr/>
            </a:pPr>
            <a:r>
              <a:rPr lang="en-US" sz="2000" dirty="0">
                <a:solidFill>
                  <a:srgbClr val="000000"/>
                </a:solidFill>
                <a:latin typeface="Arial" panose="020B0604020202020204" pitchFamily="34" charset="0"/>
                <a:cs typeface="Arial" panose="020B0604020202020204" pitchFamily="34" charset="0"/>
              </a:rPr>
              <a:t>(ARM)</a:t>
            </a: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5" name="Picture 4" descr="Logo&#10;&#10;Description automatically generated">
            <a:extLst>
              <a:ext uri="{FF2B5EF4-FFF2-40B4-BE49-F238E27FC236}">
                <a16:creationId xmlns:a16="http://schemas.microsoft.com/office/drawing/2014/main" id="{E06DB92D-4004-21D4-C3F4-EDF4AB4EBEB4}"/>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24799" y="1188672"/>
            <a:ext cx="886145" cy="874383"/>
          </a:xfrm>
          <a:prstGeom prst="rect">
            <a:avLst/>
          </a:prstGeom>
        </p:spPr>
      </p:pic>
      <p:grpSp>
        <p:nvGrpSpPr>
          <p:cNvPr id="33" name="Group 32">
            <a:extLst>
              <a:ext uri="{FF2B5EF4-FFF2-40B4-BE49-F238E27FC236}">
                <a16:creationId xmlns:a16="http://schemas.microsoft.com/office/drawing/2014/main" id="{5B27476D-482B-A2A0-CC58-C474ACB211AD}"/>
              </a:ext>
            </a:extLst>
          </p:cNvPr>
          <p:cNvGrpSpPr/>
          <p:nvPr/>
        </p:nvGrpSpPr>
        <p:grpSpPr>
          <a:xfrm>
            <a:off x="8972439" y="4882487"/>
            <a:ext cx="1576057" cy="1367543"/>
            <a:chOff x="9728223" y="4882487"/>
            <a:chExt cx="1576057" cy="1367543"/>
          </a:xfrm>
        </p:grpSpPr>
        <p:sp>
          <p:nvSpPr>
            <p:cNvPr id="13" name="Can 12">
              <a:extLst>
                <a:ext uri="{FF2B5EF4-FFF2-40B4-BE49-F238E27FC236}">
                  <a16:creationId xmlns:a16="http://schemas.microsoft.com/office/drawing/2014/main" id="{E88CD90B-8942-1F0C-D3D8-14DC5B9E7659}"/>
                </a:ext>
              </a:extLst>
            </p:cNvPr>
            <p:cNvSpPr/>
            <p:nvPr/>
          </p:nvSpPr>
          <p:spPr>
            <a:xfrm flipH="1">
              <a:off x="9728223" y="4882487"/>
              <a:ext cx="1576057" cy="1367543"/>
            </a:xfrm>
            <a:prstGeom prst="can">
              <a:avLst>
                <a:gd name="adj" fmla="val 16404"/>
              </a:avLst>
            </a:prstGeom>
            <a:solidFill>
              <a:srgbClr val="02A5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pPr>
              <a:endParaRPr lang="en-US" sz="2400" dirty="0">
                <a:solidFill>
                  <a:srgbClr val="005073"/>
                </a:solidFill>
                <a:latin typeface="Arial" panose="020B0604020202020204" pitchFamily="34" charset="0"/>
              </a:endParaRPr>
            </a:p>
          </p:txBody>
        </p:sp>
        <p:pic>
          <p:nvPicPr>
            <p:cNvPr id="27" name="Graphic 26">
              <a:extLst>
                <a:ext uri="{FF2B5EF4-FFF2-40B4-BE49-F238E27FC236}">
                  <a16:creationId xmlns:a16="http://schemas.microsoft.com/office/drawing/2014/main" id="{BF8026D7-3237-B5D5-8CEF-B5625A2A4F4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862201" y="5451958"/>
              <a:ext cx="1308100" cy="228600"/>
            </a:xfrm>
            <a:prstGeom prst="rect">
              <a:avLst/>
            </a:prstGeom>
          </p:spPr>
        </p:pic>
      </p:grpSp>
      <p:grpSp>
        <p:nvGrpSpPr>
          <p:cNvPr id="42" name="Group 41">
            <a:extLst>
              <a:ext uri="{FF2B5EF4-FFF2-40B4-BE49-F238E27FC236}">
                <a16:creationId xmlns:a16="http://schemas.microsoft.com/office/drawing/2014/main" id="{570D47BC-81B2-8CAE-C624-C44AC7564447}"/>
              </a:ext>
            </a:extLst>
          </p:cNvPr>
          <p:cNvGrpSpPr/>
          <p:nvPr/>
        </p:nvGrpSpPr>
        <p:grpSpPr>
          <a:xfrm>
            <a:off x="1707993" y="4874121"/>
            <a:ext cx="1576057" cy="1367543"/>
            <a:chOff x="2463777" y="4874121"/>
            <a:chExt cx="1576057" cy="1367543"/>
          </a:xfrm>
        </p:grpSpPr>
        <p:sp>
          <p:nvSpPr>
            <p:cNvPr id="20" name="Can 19">
              <a:extLst>
                <a:ext uri="{FF2B5EF4-FFF2-40B4-BE49-F238E27FC236}">
                  <a16:creationId xmlns:a16="http://schemas.microsoft.com/office/drawing/2014/main" id="{1DEDC895-0568-8844-9710-494264944924}"/>
                </a:ext>
              </a:extLst>
            </p:cNvPr>
            <p:cNvSpPr/>
            <p:nvPr/>
          </p:nvSpPr>
          <p:spPr>
            <a:xfrm flipH="1">
              <a:off x="2463777" y="4874121"/>
              <a:ext cx="1576057" cy="1367543"/>
            </a:xfrm>
            <a:prstGeom prst="can">
              <a:avLst>
                <a:gd name="adj" fmla="val 14255"/>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pPr>
              <a:endParaRPr lang="en-US" sz="2400" dirty="0">
                <a:solidFill>
                  <a:srgbClr val="005073"/>
                </a:solidFill>
                <a:latin typeface="Arial" panose="020B0604020202020204" pitchFamily="34" charset="0"/>
              </a:endParaRPr>
            </a:p>
          </p:txBody>
        </p:sp>
        <p:pic>
          <p:nvPicPr>
            <p:cNvPr id="23" name="Picture 22">
              <a:extLst>
                <a:ext uri="{FF2B5EF4-FFF2-40B4-BE49-F238E27FC236}">
                  <a16:creationId xmlns:a16="http://schemas.microsoft.com/office/drawing/2014/main" id="{FA606168-01DA-FC4D-83AC-1232BA6D1792}"/>
                </a:ext>
              </a:extLst>
            </p:cNvPr>
            <p:cNvPicPr>
              <a:picLocks noChangeAspect="1"/>
            </p:cNvPicPr>
            <p:nvPr/>
          </p:nvPicPr>
          <p:blipFill>
            <a:blip r:embed="rId21" cstate="screen">
              <a:biLevel thresh="50000"/>
              <a:extLst>
                <a:ext uri="{28A0092B-C50C-407E-A947-70E740481C1C}">
                  <a14:useLocalDpi xmlns:a14="http://schemas.microsoft.com/office/drawing/2010/main"/>
                </a:ext>
              </a:extLst>
            </a:blip>
            <a:stretch>
              <a:fillRect/>
            </a:stretch>
          </p:blipFill>
          <p:spPr>
            <a:xfrm>
              <a:off x="2637594" y="5207928"/>
              <a:ext cx="1228423" cy="389921"/>
            </a:xfrm>
            <a:prstGeom prst="rect">
              <a:avLst/>
            </a:prstGeom>
            <a:effectLst>
              <a:outerShdw blurRad="50800" dist="38100" dir="2700000" algn="tl" rotWithShape="0">
                <a:prstClr val="black">
                  <a:alpha val="40000"/>
                </a:prstClr>
              </a:outerShdw>
            </a:effectLst>
          </p:spPr>
        </p:pic>
        <p:pic>
          <p:nvPicPr>
            <p:cNvPr id="41" name="Picture 40" descr="A picture containing icon&#10;&#10;Description automatically generated">
              <a:extLst>
                <a:ext uri="{FF2B5EF4-FFF2-40B4-BE49-F238E27FC236}">
                  <a16:creationId xmlns:a16="http://schemas.microsoft.com/office/drawing/2014/main" id="{2A6FEBBD-273A-FC12-D994-9031654A78A9}"/>
                </a:ext>
              </a:extLst>
            </p:cNvPr>
            <p:cNvPicPr>
              <a:picLocks noChangeAspect="1"/>
            </p:cNvPicPr>
            <p:nvPr/>
          </p:nvPicPr>
          <p:blipFill>
            <a:blip r:embed="rId22"/>
            <a:stretch>
              <a:fillRect/>
            </a:stretch>
          </p:blipFill>
          <p:spPr>
            <a:xfrm>
              <a:off x="2634215" y="5669477"/>
              <a:ext cx="1228424" cy="408498"/>
            </a:xfrm>
            <a:prstGeom prst="rect">
              <a:avLst/>
            </a:prstGeom>
          </p:spPr>
        </p:pic>
      </p:grpSp>
      <p:sp>
        <p:nvSpPr>
          <p:cNvPr id="43" name="TextBox 42">
            <a:extLst>
              <a:ext uri="{FF2B5EF4-FFF2-40B4-BE49-F238E27FC236}">
                <a16:creationId xmlns:a16="http://schemas.microsoft.com/office/drawing/2014/main" id="{56A19805-D3EF-CDAE-882B-F597DEC3F806}"/>
              </a:ext>
            </a:extLst>
          </p:cNvPr>
          <p:cNvSpPr txBox="1"/>
          <p:nvPr/>
        </p:nvSpPr>
        <p:spPr>
          <a:xfrm>
            <a:off x="9344632" y="3093215"/>
            <a:ext cx="1718740" cy="830997"/>
          </a:xfrm>
          <a:prstGeom prst="rect">
            <a:avLst/>
          </a:prstGeom>
          <a:noFill/>
        </p:spPr>
        <p:txBody>
          <a:bodyPr wrap="none" rtlCol="0">
            <a:spAutoFit/>
          </a:bodyPr>
          <a:lstStyle/>
          <a:p>
            <a:pPr marL="285750" indent="-285750">
              <a:buFont typeface="Arial" panose="020B0604020202020204" pitchFamily="34" charset="0"/>
              <a:buChar char="•"/>
            </a:pPr>
            <a:r>
              <a:rPr lang="en-GB" sz="1600" dirty="0"/>
              <a:t>Automatically</a:t>
            </a:r>
          </a:p>
          <a:p>
            <a:pPr marL="285750" indent="-285750">
              <a:buFont typeface="Arial" panose="020B0604020202020204" pitchFamily="34" charset="0"/>
              <a:buChar char="•"/>
            </a:pPr>
            <a:r>
              <a:rPr lang="en-GB" sz="1600" dirty="0"/>
              <a:t>Efficiently</a:t>
            </a:r>
          </a:p>
          <a:p>
            <a:pPr marL="285750" indent="-285750">
              <a:buFont typeface="Arial" panose="020B0604020202020204" pitchFamily="34" charset="0"/>
              <a:buChar char="•"/>
            </a:pPr>
            <a:r>
              <a:rPr lang="en-GB" sz="1600" dirty="0"/>
              <a:t>Sustainably</a:t>
            </a:r>
          </a:p>
        </p:txBody>
      </p:sp>
      <p:grpSp>
        <p:nvGrpSpPr>
          <p:cNvPr id="48" name="Group 47">
            <a:extLst>
              <a:ext uri="{FF2B5EF4-FFF2-40B4-BE49-F238E27FC236}">
                <a16:creationId xmlns:a16="http://schemas.microsoft.com/office/drawing/2014/main" id="{568DCA5F-33A7-EEA5-8CDE-465D98AB676F}"/>
              </a:ext>
            </a:extLst>
          </p:cNvPr>
          <p:cNvGrpSpPr/>
          <p:nvPr/>
        </p:nvGrpSpPr>
        <p:grpSpPr>
          <a:xfrm>
            <a:off x="6668742" y="-155147"/>
            <a:ext cx="492443" cy="707886"/>
            <a:chOff x="5884970" y="180757"/>
            <a:chExt cx="492443" cy="707886"/>
          </a:xfrm>
        </p:grpSpPr>
        <p:sp>
          <p:nvSpPr>
            <p:cNvPr id="45" name="TextBox 44">
              <a:extLst>
                <a:ext uri="{FF2B5EF4-FFF2-40B4-BE49-F238E27FC236}">
                  <a16:creationId xmlns:a16="http://schemas.microsoft.com/office/drawing/2014/main" id="{300FEC4E-F507-454D-CDC0-FC7FF3EBCB91}"/>
                </a:ext>
              </a:extLst>
            </p:cNvPr>
            <p:cNvSpPr txBox="1"/>
            <p:nvPr/>
          </p:nvSpPr>
          <p:spPr>
            <a:xfrm>
              <a:off x="5884970" y="180757"/>
              <a:ext cx="492443" cy="707886"/>
            </a:xfrm>
            <a:prstGeom prst="rect">
              <a:avLst/>
            </a:prstGeom>
            <a:noFill/>
          </p:spPr>
          <p:txBody>
            <a:bodyPr wrap="none" rtlCol="0">
              <a:spAutoFit/>
            </a:bodyPr>
            <a:lstStyle/>
            <a:p>
              <a:r>
                <a:rPr lang="en-GB" sz="4000" dirty="0"/>
                <a:t>=</a:t>
              </a:r>
            </a:p>
          </p:txBody>
        </p:sp>
        <p:cxnSp>
          <p:nvCxnSpPr>
            <p:cNvPr id="47" name="Straight Connector 46">
              <a:extLst>
                <a:ext uri="{FF2B5EF4-FFF2-40B4-BE49-F238E27FC236}">
                  <a16:creationId xmlns:a16="http://schemas.microsoft.com/office/drawing/2014/main" id="{B5B72594-1C88-15EE-334D-B6FD6E3D830B}"/>
                </a:ext>
              </a:extLst>
            </p:cNvPr>
            <p:cNvCxnSpPr/>
            <p:nvPr/>
          </p:nvCxnSpPr>
          <p:spPr>
            <a:xfrm flipH="1">
              <a:off x="6044643" y="387376"/>
              <a:ext cx="165432" cy="33760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861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par>
                          <p:cTn id="23" fill="hold">
                            <p:stCondLst>
                              <p:cond delay="0"/>
                            </p:stCondLst>
                            <p:childTnLst>
                              <p:par>
                                <p:cTn id="24" presetID="1" presetClass="exit" presetSubtype="0" fill="hold" nodeType="afterEffect">
                                  <p:stCondLst>
                                    <p:cond delay="0"/>
                                  </p:stCondLst>
                                  <p:childTnLst>
                                    <p:set>
                                      <p:cBhvr>
                                        <p:cTn id="25" dur="1" fill="hold">
                                          <p:stCondLst>
                                            <p:cond delay="0"/>
                                          </p:stCondLst>
                                        </p:cTn>
                                        <p:tgtEl>
                                          <p:spTgt spid="24"/>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3E29BA26-84BF-3940-B2BE-62A428ABFC4A}"/>
              </a:ext>
            </a:extLst>
          </p:cNvPr>
          <p:cNvSpPr>
            <a:spLocks noGrp="1"/>
          </p:cNvSpPr>
          <p:nvPr>
            <p:ph type="title"/>
          </p:nvPr>
        </p:nvSpPr>
        <p:spPr>
          <a:xfrm>
            <a:off x="247327" y="295925"/>
            <a:ext cx="11201400" cy="422365"/>
          </a:xfrm>
        </p:spPr>
        <p:txBody>
          <a:bodyPr/>
          <a:lstStyle/>
          <a:p>
            <a:r>
              <a:rPr lang="en-US" dirty="0"/>
              <a:t>Typical Strategic Priorities</a:t>
            </a:r>
          </a:p>
        </p:txBody>
      </p:sp>
      <p:sp>
        <p:nvSpPr>
          <p:cNvPr id="25" name="TextBox 24">
            <a:extLst>
              <a:ext uri="{FF2B5EF4-FFF2-40B4-BE49-F238E27FC236}">
                <a16:creationId xmlns:a16="http://schemas.microsoft.com/office/drawing/2014/main" id="{2F85E7CC-4BDA-1E41-837D-9C79B0589F42}"/>
              </a:ext>
            </a:extLst>
          </p:cNvPr>
          <p:cNvSpPr txBox="1"/>
          <p:nvPr/>
        </p:nvSpPr>
        <p:spPr>
          <a:xfrm>
            <a:off x="2200521" y="1184505"/>
            <a:ext cx="9481854" cy="5016758"/>
          </a:xfrm>
          <a:prstGeom prst="rect">
            <a:avLst/>
          </a:prstGeom>
          <a:noFill/>
        </p:spPr>
        <p:txBody>
          <a:bodyPr wrap="square" rtlCol="0">
            <a:spAutoFit/>
          </a:bodyPr>
          <a:lstStyle/>
          <a:p>
            <a:r>
              <a:rPr lang="en-GB" sz="1600" dirty="0"/>
              <a:t>1. Accelerate migration of application and infrastructure services to the cloud with the goal of creating a modern infrastructure at the required standard of efficiency, agility and resiliency. </a:t>
            </a:r>
          </a:p>
          <a:p>
            <a:r>
              <a:rPr lang="en-GB" sz="1600" dirty="0"/>
              <a:t> </a:t>
            </a:r>
          </a:p>
          <a:p>
            <a:endParaRPr lang="en-GB" sz="1600" dirty="0"/>
          </a:p>
          <a:p>
            <a:r>
              <a:rPr lang="en-GB" sz="1600" dirty="0"/>
              <a:t> </a:t>
            </a:r>
          </a:p>
          <a:p>
            <a:r>
              <a:rPr lang="en-GB" sz="1600" dirty="0"/>
              <a:t>2. Leveraging automation and optimisation to improve customer experience and reduce downtime</a:t>
            </a:r>
          </a:p>
          <a:p>
            <a:endParaRPr lang="en-GB" sz="1600" dirty="0"/>
          </a:p>
          <a:p>
            <a:endParaRPr lang="en-GB" sz="1600" dirty="0"/>
          </a:p>
          <a:p>
            <a:r>
              <a:rPr lang="en-GB" sz="1600" dirty="0"/>
              <a:t> </a:t>
            </a:r>
          </a:p>
          <a:p>
            <a:r>
              <a:rPr lang="en-GB" sz="1600" dirty="0"/>
              <a:t>3. Optimise the volume and mix of technology (consumables and data centre technologies), to reduce run cost and free-up capacity for investment/growth.</a:t>
            </a:r>
          </a:p>
          <a:p>
            <a:endParaRPr lang="en-GB" sz="1600" dirty="0"/>
          </a:p>
          <a:p>
            <a:endParaRPr lang="en-GB" sz="1600" dirty="0"/>
          </a:p>
          <a:p>
            <a:endParaRPr lang="en-GB" sz="1600" dirty="0"/>
          </a:p>
          <a:p>
            <a:r>
              <a:rPr lang="en-GB" sz="1600" dirty="0"/>
              <a:t>4. Driving Data Centre Carbon Neutrality &amp; Sustainability </a:t>
            </a:r>
          </a:p>
          <a:p>
            <a:endParaRPr lang="en-GB" sz="1600" dirty="0"/>
          </a:p>
          <a:p>
            <a:endParaRPr lang="en-GB" sz="1600" dirty="0"/>
          </a:p>
          <a:p>
            <a:endParaRPr lang="en-GB" sz="1600" dirty="0"/>
          </a:p>
          <a:p>
            <a:r>
              <a:rPr lang="en-GB" sz="1600" dirty="0"/>
              <a:t>5. Improve the speed and efficiency of change execution through a higher standard of engineering, improved developer productivity and more extensive  automation of build, test and release.</a:t>
            </a:r>
          </a:p>
        </p:txBody>
      </p:sp>
      <p:pic>
        <p:nvPicPr>
          <p:cNvPr id="4" name="Graphic 3">
            <a:extLst>
              <a:ext uri="{FF2B5EF4-FFF2-40B4-BE49-F238E27FC236}">
                <a16:creationId xmlns:a16="http://schemas.microsoft.com/office/drawing/2014/main" id="{C438F11D-5674-934A-8DD1-470581814F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6014" y="3290934"/>
            <a:ext cx="807214" cy="723129"/>
          </a:xfrm>
          <a:prstGeom prst="rect">
            <a:avLst/>
          </a:prstGeom>
        </p:spPr>
      </p:pic>
      <p:pic>
        <p:nvPicPr>
          <p:cNvPr id="5" name="Graphic 4">
            <a:extLst>
              <a:ext uri="{FF2B5EF4-FFF2-40B4-BE49-F238E27FC236}">
                <a16:creationId xmlns:a16="http://schemas.microsoft.com/office/drawing/2014/main" id="{A64E90A3-6DAB-B746-922D-8E0DC8BF38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5818" y="1043150"/>
            <a:ext cx="747410" cy="747410"/>
          </a:xfrm>
          <a:prstGeom prst="rect">
            <a:avLst/>
          </a:prstGeom>
        </p:spPr>
      </p:pic>
      <p:pic>
        <p:nvPicPr>
          <p:cNvPr id="6" name="Graphic 5">
            <a:extLst>
              <a:ext uri="{FF2B5EF4-FFF2-40B4-BE49-F238E27FC236}">
                <a16:creationId xmlns:a16="http://schemas.microsoft.com/office/drawing/2014/main" id="{07230B82-3806-8640-AFFE-9FF3DD199F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7780" y="2146768"/>
            <a:ext cx="763682" cy="763682"/>
          </a:xfrm>
          <a:prstGeom prst="rect">
            <a:avLst/>
          </a:prstGeom>
        </p:spPr>
      </p:pic>
      <p:pic>
        <p:nvPicPr>
          <p:cNvPr id="7" name="Picture Placeholder 2">
            <a:extLst>
              <a:ext uri="{FF2B5EF4-FFF2-40B4-BE49-F238E27FC236}">
                <a16:creationId xmlns:a16="http://schemas.microsoft.com/office/drawing/2014/main" id="{0D235758-D463-2444-BC11-7C8F25853F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8525" y="5310616"/>
            <a:ext cx="1641996" cy="926253"/>
          </a:xfrm>
          <a:prstGeom prst="rect">
            <a:avLst/>
          </a:prstGeom>
          <a:noFill/>
        </p:spPr>
      </p:pic>
      <p:grpSp>
        <p:nvGrpSpPr>
          <p:cNvPr id="8" name="Group 7">
            <a:extLst>
              <a:ext uri="{FF2B5EF4-FFF2-40B4-BE49-F238E27FC236}">
                <a16:creationId xmlns:a16="http://schemas.microsoft.com/office/drawing/2014/main" id="{330B1D55-BC4A-C6C3-473C-A9B091A3BD55}"/>
              </a:ext>
            </a:extLst>
          </p:cNvPr>
          <p:cNvGrpSpPr/>
          <p:nvPr/>
        </p:nvGrpSpPr>
        <p:grpSpPr>
          <a:xfrm>
            <a:off x="931838" y="4367647"/>
            <a:ext cx="835566" cy="736780"/>
            <a:chOff x="562010" y="4067075"/>
            <a:chExt cx="901709" cy="901709"/>
          </a:xfrm>
        </p:grpSpPr>
        <p:sp>
          <p:nvSpPr>
            <p:cNvPr id="9" name="Oval 8">
              <a:extLst>
                <a:ext uri="{FF2B5EF4-FFF2-40B4-BE49-F238E27FC236}">
                  <a16:creationId xmlns:a16="http://schemas.microsoft.com/office/drawing/2014/main" id="{A25FD69F-7245-DF2E-0118-7E757E990577}"/>
                </a:ext>
              </a:extLst>
            </p:cNvPr>
            <p:cNvSpPr>
              <a:spLocks noChangeAspect="1"/>
            </p:cNvSpPr>
            <p:nvPr/>
          </p:nvSpPr>
          <p:spPr>
            <a:xfrm>
              <a:off x="562010" y="4067075"/>
              <a:ext cx="901709" cy="9017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73152" rIns="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IBM Plex Sans Light" panose="020B0403050203000203" pitchFamily="34" charset="0"/>
                <a:ea typeface="+mn-ea"/>
                <a:cs typeface="+mn-cs"/>
              </a:endParaRPr>
            </a:p>
          </p:txBody>
        </p:sp>
        <p:pic>
          <p:nvPicPr>
            <p:cNvPr id="10" name="Graphic 9">
              <a:extLst>
                <a:ext uri="{FF2B5EF4-FFF2-40B4-BE49-F238E27FC236}">
                  <a16:creationId xmlns:a16="http://schemas.microsoft.com/office/drawing/2014/main" id="{A175B6BB-DBBC-A55F-22D2-882546B744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3955" y="4256319"/>
              <a:ext cx="457818" cy="523221"/>
            </a:xfrm>
            <a:prstGeom prst="rect">
              <a:avLst/>
            </a:prstGeom>
          </p:spPr>
        </p:pic>
      </p:grpSp>
    </p:spTree>
    <p:extLst>
      <p:ext uri="{BB962C8B-B14F-4D97-AF65-F5344CB8AC3E}">
        <p14:creationId xmlns:p14="http://schemas.microsoft.com/office/powerpoint/2010/main" val="792556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CD1E79D-D62A-9E49-B1CF-1F707059634F}"/>
              </a:ext>
            </a:extLst>
          </p:cNvPr>
          <p:cNvSpPr txBox="1">
            <a:spLocks/>
          </p:cNvSpPr>
          <p:nvPr/>
        </p:nvSpPr>
        <p:spPr>
          <a:xfrm>
            <a:off x="-471317" y="261327"/>
            <a:ext cx="10964615" cy="975783"/>
          </a:xfrm>
          <a:prstGeom prst="rect">
            <a:avLst/>
          </a:prstGeom>
        </p:spPr>
        <p:txBody>
          <a:bodyPr/>
          <a:lstStyle>
            <a:lvl1pPr algn="l" defTabSz="914400" rtl="0" eaLnBrk="1" latinLnBrk="0" hangingPunct="1">
              <a:lnSpc>
                <a:spcPct val="90000"/>
              </a:lnSpc>
              <a:spcBef>
                <a:spcPct val="0"/>
              </a:spcBef>
              <a:buNone/>
              <a:defRPr sz="2800" b="0" i="0" kern="1200">
                <a:solidFill>
                  <a:schemeClr val="tx1"/>
                </a:solidFill>
                <a:latin typeface="IBM Plex Sans Light" panose="020B0403050203000203"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IBM Plex Sans Light" panose="020B0403050203000203" pitchFamily="34" charset="0"/>
                <a:ea typeface="+mj-ea"/>
                <a:cs typeface="+mj-cs"/>
              </a:rPr>
              <a:t>  </a:t>
            </a:r>
          </a:p>
        </p:txBody>
      </p:sp>
      <p:sp>
        <p:nvSpPr>
          <p:cNvPr id="3" name="Rounded Rectangle 2">
            <a:extLst>
              <a:ext uri="{FF2B5EF4-FFF2-40B4-BE49-F238E27FC236}">
                <a16:creationId xmlns:a16="http://schemas.microsoft.com/office/drawing/2014/main" id="{A89D1898-75E8-B645-8373-88870C6C2157}"/>
              </a:ext>
            </a:extLst>
          </p:cNvPr>
          <p:cNvSpPr/>
          <p:nvPr/>
        </p:nvSpPr>
        <p:spPr>
          <a:xfrm>
            <a:off x="387964" y="958372"/>
            <a:ext cx="5557561" cy="5414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IBM Plex Sans Light" panose="020B0604020202020204"/>
              <a:ea typeface="+mn-ea"/>
              <a:cs typeface="+mn-cs"/>
            </a:endParaRPr>
          </a:p>
        </p:txBody>
      </p:sp>
      <p:sp>
        <p:nvSpPr>
          <p:cNvPr id="12" name="Title 1">
            <a:extLst>
              <a:ext uri="{FF2B5EF4-FFF2-40B4-BE49-F238E27FC236}">
                <a16:creationId xmlns:a16="http://schemas.microsoft.com/office/drawing/2014/main" id="{F1AE0B56-E419-3349-9BFD-40976DFCA4BF}"/>
              </a:ext>
            </a:extLst>
          </p:cNvPr>
          <p:cNvSpPr txBox="1">
            <a:spLocks/>
          </p:cNvSpPr>
          <p:nvPr/>
        </p:nvSpPr>
        <p:spPr>
          <a:xfrm>
            <a:off x="-318917" y="413727"/>
            <a:ext cx="10964615" cy="975783"/>
          </a:xfrm>
          <a:prstGeom prst="rect">
            <a:avLst/>
          </a:prstGeom>
        </p:spPr>
        <p:txBody>
          <a:bodyPr/>
          <a:lstStyle>
            <a:lvl1pPr algn="l" defTabSz="914400" rtl="0" eaLnBrk="1" latinLnBrk="0" hangingPunct="1">
              <a:lnSpc>
                <a:spcPct val="90000"/>
              </a:lnSpc>
              <a:spcBef>
                <a:spcPct val="0"/>
              </a:spcBef>
              <a:buNone/>
              <a:defRPr sz="2800" b="0" i="0" kern="1200">
                <a:solidFill>
                  <a:schemeClr val="tx1"/>
                </a:solidFill>
                <a:latin typeface="IBM Plex Sans Light" panose="020B0403050203000203"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panose="020B0403050203000203" pitchFamily="34" charset="0"/>
                <a:ea typeface="+mj-ea"/>
                <a:cs typeface="+mj-cs"/>
              </a:rPr>
              <a:t>Who we are…………………………………………and are not…………..  </a:t>
            </a:r>
          </a:p>
        </p:txBody>
      </p:sp>
      <p:sp>
        <p:nvSpPr>
          <p:cNvPr id="17" name="Rounded Rectangle 16">
            <a:extLst>
              <a:ext uri="{FF2B5EF4-FFF2-40B4-BE49-F238E27FC236}">
                <a16:creationId xmlns:a16="http://schemas.microsoft.com/office/drawing/2014/main" id="{D8588A87-0160-EA47-A366-4B846515E99F}"/>
              </a:ext>
            </a:extLst>
          </p:cNvPr>
          <p:cNvSpPr/>
          <p:nvPr/>
        </p:nvSpPr>
        <p:spPr>
          <a:xfrm>
            <a:off x="6246475" y="958372"/>
            <a:ext cx="5557561" cy="5414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IBM Plex Sans Light" panose="020B0604020202020204"/>
              <a:ea typeface="+mn-ea"/>
              <a:cs typeface="+mn-cs"/>
            </a:endParaRPr>
          </a:p>
        </p:txBody>
      </p:sp>
      <p:sp>
        <p:nvSpPr>
          <p:cNvPr id="5" name="TextBox 4">
            <a:extLst>
              <a:ext uri="{FF2B5EF4-FFF2-40B4-BE49-F238E27FC236}">
                <a16:creationId xmlns:a16="http://schemas.microsoft.com/office/drawing/2014/main" id="{F7126BD4-00D7-8248-AD0D-B38FDDD7E072}"/>
              </a:ext>
            </a:extLst>
          </p:cNvPr>
          <p:cNvSpPr txBox="1"/>
          <p:nvPr/>
        </p:nvSpPr>
        <p:spPr>
          <a:xfrm>
            <a:off x="828133" y="1046910"/>
            <a:ext cx="4717237" cy="535531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00" b="1" i="0" u="none" strike="noStrike" kern="1200" cap="none" spc="0" normalizeH="0" baseline="0" noProof="0" dirty="0">
                <a:ln>
                  <a:noFill/>
                </a:ln>
                <a:solidFill>
                  <a:srgbClr val="FFFFFF"/>
                </a:solidFill>
                <a:effectLst/>
                <a:uLnTx/>
                <a:uFillTx/>
                <a:latin typeface="IBM Plex Sans Light" panose="020B0604020202020204"/>
                <a:ea typeface="+mn-ea"/>
                <a:cs typeface="+mn-cs"/>
              </a:rPr>
              <a:t>Application Assurance platform directly tied into the applications and their technology stack in real-time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900" b="1" i="0" u="none" strike="noStrike" kern="1200" cap="none" spc="0" normalizeH="0" baseline="0" noProof="0" dirty="0">
              <a:ln>
                <a:noFill/>
              </a:ln>
              <a:solidFill>
                <a:srgbClr val="FFFFFF"/>
              </a:solidFill>
              <a:effectLst/>
              <a:uLnTx/>
              <a:uFillTx/>
              <a:latin typeface="IBM Plex Sans Light" panose="020B060402020202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00" b="1" i="0" u="none" strike="noStrike" kern="1200" cap="none" spc="0" normalizeH="0" baseline="0" noProof="0" dirty="0">
                <a:ln>
                  <a:noFill/>
                </a:ln>
                <a:solidFill>
                  <a:srgbClr val="FFFFFF"/>
                </a:solidFill>
                <a:effectLst/>
                <a:uLnTx/>
                <a:uFillTx/>
                <a:latin typeface="IBM Plex Sans Light" panose="020B0604020202020204"/>
                <a:ea typeface="+mn-ea"/>
                <a:cs typeface="+mn-cs"/>
              </a:rPr>
              <a:t>Fully automated platform driving all resourcing decisions across on-Premise and multi-Cloud environments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900" b="1" i="0" u="none" strike="noStrike" kern="1200" cap="none" spc="0" normalizeH="0" baseline="0" noProof="0" dirty="0">
              <a:ln>
                <a:noFill/>
              </a:ln>
              <a:solidFill>
                <a:srgbClr val="FFFFFF"/>
              </a:solidFill>
              <a:effectLst/>
              <a:uLnTx/>
              <a:uFillTx/>
              <a:latin typeface="IBM Plex Sans Light" panose="020B060402020202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00" b="1" i="0" u="none" strike="noStrike" kern="1200" cap="none" spc="0" normalizeH="0" baseline="0" noProof="0" dirty="0">
                <a:ln>
                  <a:noFill/>
                </a:ln>
                <a:solidFill>
                  <a:srgbClr val="FFFFFF"/>
                </a:solidFill>
                <a:effectLst/>
                <a:uLnTx/>
                <a:uFillTx/>
                <a:latin typeface="IBM Plex Sans Light" panose="020B0604020202020204"/>
                <a:ea typeface="+mn-ea"/>
                <a:cs typeface="+mn-cs"/>
              </a:rPr>
              <a:t>Single platform with a single unique analytic across all layers: On-Prem/Cloud/Containers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900" b="1" i="0" u="none" strike="noStrike" kern="1200" cap="none" spc="0" normalizeH="0" baseline="0" noProof="0" dirty="0">
              <a:ln>
                <a:noFill/>
              </a:ln>
              <a:solidFill>
                <a:srgbClr val="FFFFFF"/>
              </a:solidFill>
              <a:effectLst/>
              <a:uLnTx/>
              <a:uFillTx/>
              <a:latin typeface="IBM Plex Sans Light" panose="020B060402020202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00" b="1" i="0" u="none" strike="noStrike" kern="1200" cap="none" spc="0" normalizeH="0" baseline="0" noProof="0" dirty="0">
                <a:ln>
                  <a:noFill/>
                </a:ln>
                <a:solidFill>
                  <a:srgbClr val="FFFFFF"/>
                </a:solidFill>
                <a:effectLst/>
                <a:uLnTx/>
                <a:uFillTx/>
                <a:latin typeface="IBM Plex Sans Light" panose="020B0604020202020204"/>
                <a:ea typeface="+mn-ea"/>
                <a:cs typeface="+mn-cs"/>
              </a:rPr>
              <a:t>Fully Bi-Directional API based orchestration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900" b="1" i="0" u="none" strike="noStrike" kern="1200" cap="none" spc="0" normalizeH="0" baseline="0" noProof="0" dirty="0">
              <a:ln>
                <a:noFill/>
              </a:ln>
              <a:solidFill>
                <a:srgbClr val="FFFFFF"/>
              </a:solidFill>
              <a:effectLst/>
              <a:uLnTx/>
              <a:uFillTx/>
              <a:latin typeface="IBM Plex Sans Light" panose="020B060402020202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00" b="1" i="0" u="none" strike="noStrike" kern="1200" cap="none" spc="0" normalizeH="0" baseline="0" noProof="0" dirty="0">
                <a:ln>
                  <a:noFill/>
                </a:ln>
                <a:solidFill>
                  <a:srgbClr val="FFFFFF"/>
                </a:solidFill>
                <a:effectLst/>
                <a:uLnTx/>
                <a:uFillTx/>
                <a:latin typeface="IBM Plex Sans Light" panose="020B0604020202020204"/>
                <a:ea typeface="+mn-ea"/>
                <a:cs typeface="+mn-cs"/>
              </a:rPr>
              <a:t>Cloud native platform enabling enterprise scalability</a:t>
            </a:r>
          </a:p>
        </p:txBody>
      </p:sp>
      <p:sp>
        <p:nvSpPr>
          <p:cNvPr id="18" name="TextBox 17">
            <a:extLst>
              <a:ext uri="{FF2B5EF4-FFF2-40B4-BE49-F238E27FC236}">
                <a16:creationId xmlns:a16="http://schemas.microsoft.com/office/drawing/2014/main" id="{208E30D5-D9D5-E44A-8579-971F9D3CDE32}"/>
              </a:ext>
            </a:extLst>
          </p:cNvPr>
          <p:cNvSpPr txBox="1"/>
          <p:nvPr/>
        </p:nvSpPr>
        <p:spPr>
          <a:xfrm>
            <a:off x="6776860" y="1125456"/>
            <a:ext cx="4717237" cy="477053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00" b="1" i="0" u="none" strike="noStrike" kern="1200" cap="none" spc="0" normalizeH="0" baseline="0" noProof="0" dirty="0">
                <a:ln>
                  <a:noFill/>
                </a:ln>
                <a:solidFill>
                  <a:srgbClr val="FFFFFF"/>
                </a:solidFill>
                <a:effectLst/>
                <a:uLnTx/>
                <a:uFillTx/>
                <a:latin typeface="IBM Plex Sans Light" panose="020B0604020202020204"/>
                <a:ea typeface="+mn-ea"/>
                <a:cs typeface="+mn-cs"/>
              </a:rPr>
              <a:t>Another basic monitoring &amp; alerting solution providing yet more data to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900" b="1" i="0" u="none" strike="noStrike" kern="1200" cap="none" spc="0" normalizeH="0" baseline="0" noProof="0" dirty="0">
              <a:ln>
                <a:noFill/>
              </a:ln>
              <a:solidFill>
                <a:srgbClr val="FFFFFF"/>
              </a:solidFill>
              <a:effectLst/>
              <a:uLnTx/>
              <a:uFillTx/>
              <a:latin typeface="IBM Plex Sans Light"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00" b="1" i="0" u="none" strike="noStrike" kern="1200" cap="none" spc="0" normalizeH="0" baseline="0" noProof="0" dirty="0">
                <a:ln>
                  <a:noFill/>
                </a:ln>
                <a:solidFill>
                  <a:srgbClr val="FFFFFF"/>
                </a:solidFill>
                <a:effectLst/>
                <a:uLnTx/>
                <a:uFillTx/>
                <a:latin typeface="IBM Plex Sans Light" panose="020B0604020202020204"/>
                <a:ea typeface="+mn-ea"/>
                <a:cs typeface="+mn-cs"/>
              </a:rPr>
              <a:t>Another set of tooling (APM)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900" b="1" i="0" u="none" strike="noStrike" kern="1200" cap="none" spc="0" normalizeH="0" baseline="0" noProof="0" dirty="0">
              <a:ln>
                <a:noFill/>
              </a:ln>
              <a:solidFill>
                <a:srgbClr val="FFFFFF"/>
              </a:solidFill>
              <a:effectLst/>
              <a:uLnTx/>
              <a:uFillTx/>
              <a:latin typeface="IBM Plex Sans Light"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00" b="1" i="0" u="none" strike="noStrike" kern="1200" cap="none" spc="0" normalizeH="0" baseline="0" noProof="0" dirty="0">
                <a:ln>
                  <a:noFill/>
                </a:ln>
                <a:solidFill>
                  <a:srgbClr val="FFFFFF"/>
                </a:solidFill>
                <a:effectLst/>
                <a:uLnTx/>
                <a:uFillTx/>
                <a:latin typeface="IBM Plex Sans Light" panose="020B0604020202020204"/>
                <a:ea typeface="+mn-ea"/>
                <a:cs typeface="+mn-cs"/>
              </a:rPr>
              <a:t>Cost reduction platform* </a:t>
            </a:r>
            <a:r>
              <a:rPr kumimoji="0" lang="en-GB" sz="1900" b="1" i="1" u="none" strike="noStrike" kern="1200" cap="none" spc="0" normalizeH="0" baseline="0" noProof="0" dirty="0">
                <a:ln>
                  <a:noFill/>
                </a:ln>
                <a:solidFill>
                  <a:srgbClr val="FFFFFF"/>
                </a:solidFill>
                <a:effectLst/>
                <a:uLnTx/>
                <a:uFillTx/>
                <a:latin typeface="IBM Plex Sans Light" panose="020B0604020202020204"/>
                <a:ea typeface="+mn-ea"/>
                <a:cs typeface="+mn-cs"/>
              </a:rPr>
              <a:t>(as primary objective)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900" b="1" i="0" u="none" strike="noStrike" kern="1200" cap="none" spc="0" normalizeH="0" baseline="0" noProof="0" dirty="0">
              <a:ln>
                <a:noFill/>
              </a:ln>
              <a:solidFill>
                <a:srgbClr val="FFFFFF"/>
              </a:solidFill>
              <a:effectLst/>
              <a:uLnTx/>
              <a:uFillTx/>
              <a:latin typeface="IBM Plex Sans Light"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00" b="1" i="0" u="none" strike="noStrike" kern="1200" cap="none" spc="0" normalizeH="0" baseline="0" noProof="0" dirty="0">
                <a:ln>
                  <a:noFill/>
                </a:ln>
                <a:solidFill>
                  <a:srgbClr val="FFFFFF"/>
                </a:solidFill>
                <a:effectLst/>
                <a:uLnTx/>
                <a:uFillTx/>
                <a:latin typeface="IBM Plex Sans Light" panose="020B0604020202020204"/>
                <a:ea typeface="+mn-ea"/>
                <a:cs typeface="+mn-cs"/>
              </a:rPr>
              <a:t>Custom solution requiring scripting &amp; development to operationalise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900" b="1" i="0" u="none" strike="noStrike" kern="1200" cap="none" spc="0" normalizeH="0" baseline="0" noProof="0" dirty="0">
              <a:ln>
                <a:noFill/>
              </a:ln>
              <a:solidFill>
                <a:srgbClr val="FFFFFF"/>
              </a:solidFill>
              <a:effectLst/>
              <a:uLnTx/>
              <a:uFillTx/>
              <a:latin typeface="IBM Plex Sans Light"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00" b="1" i="0" u="none" strike="noStrike" kern="1200" cap="none" spc="0" normalizeH="0" baseline="0" noProof="0" dirty="0">
                <a:ln>
                  <a:noFill/>
                </a:ln>
                <a:solidFill>
                  <a:srgbClr val="FFFFFF"/>
                </a:solidFill>
                <a:effectLst/>
                <a:uLnTx/>
                <a:uFillTx/>
                <a:latin typeface="IBM Plex Sans Light" panose="020B0604020202020204"/>
                <a:ea typeface="+mn-ea"/>
                <a:cs typeface="+mn-cs"/>
              </a:rPr>
              <a:t>Dedicated capacity planning tool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900" b="1" i="0" u="none" strike="noStrike" kern="1200" cap="none" spc="0" normalizeH="0" baseline="0" noProof="0" dirty="0">
              <a:ln>
                <a:noFill/>
              </a:ln>
              <a:solidFill>
                <a:srgbClr val="FFFFFF"/>
              </a:solidFill>
              <a:effectLst/>
              <a:uLnTx/>
              <a:uFillTx/>
              <a:latin typeface="IBM Plex Sans Light"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900" b="1" i="0" u="none" strike="noStrike" kern="1200" cap="none" spc="0" normalizeH="0" baseline="0" noProof="0" dirty="0">
                <a:ln>
                  <a:noFill/>
                </a:ln>
                <a:solidFill>
                  <a:srgbClr val="FFFFFF"/>
                </a:solidFill>
                <a:effectLst/>
                <a:uLnTx/>
                <a:uFillTx/>
                <a:latin typeface="IBM Plex Sans Light" panose="020B0604020202020204"/>
                <a:ea typeface="+mn-ea"/>
                <a:cs typeface="+mn-cs"/>
              </a:rPr>
              <a:t>Tool only providing value at one layer or silo</a:t>
            </a:r>
          </a:p>
        </p:txBody>
      </p:sp>
    </p:spTree>
    <p:extLst>
      <p:ext uri="{BB962C8B-B14F-4D97-AF65-F5344CB8AC3E}">
        <p14:creationId xmlns:p14="http://schemas.microsoft.com/office/powerpoint/2010/main" val="1981318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5" name="Straight Connector 124"/>
          <p:cNvCxnSpPr>
            <a:cxnSpLocks/>
          </p:cNvCxnSpPr>
          <p:nvPr/>
        </p:nvCxnSpPr>
        <p:spPr>
          <a:xfrm>
            <a:off x="6096000" y="1968178"/>
            <a:ext cx="0" cy="29578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126" hidden="1"/>
          <p:cNvGrpSpPr/>
          <p:nvPr/>
        </p:nvGrpSpPr>
        <p:grpSpPr>
          <a:xfrm>
            <a:off x="7941095" y="2876622"/>
            <a:ext cx="2134420" cy="2139156"/>
            <a:chOff x="636190" y="1405730"/>
            <a:chExt cx="1600815" cy="1604367"/>
          </a:xfrm>
        </p:grpSpPr>
        <p:sp>
          <p:nvSpPr>
            <p:cNvPr id="128" name="Pie 127"/>
            <p:cNvSpPr/>
            <p:nvPr/>
          </p:nvSpPr>
          <p:spPr>
            <a:xfrm>
              <a:off x="636805" y="1405730"/>
              <a:ext cx="1600200" cy="1600200"/>
            </a:xfrm>
            <a:prstGeom prst="pie">
              <a:avLst>
                <a:gd name="adj1" fmla="val 2660713"/>
                <a:gd name="adj2" fmla="val 1465237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en-US" sz="2400">
                <a:solidFill>
                  <a:prstClr val="white"/>
                </a:solidFill>
                <a:latin typeface="Arial" panose="020B0604020202020204"/>
              </a:endParaRPr>
            </a:p>
          </p:txBody>
        </p:sp>
        <p:sp>
          <p:nvSpPr>
            <p:cNvPr id="129" name="Pie 128"/>
            <p:cNvSpPr/>
            <p:nvPr/>
          </p:nvSpPr>
          <p:spPr>
            <a:xfrm rot="8078392">
              <a:off x="636190" y="1405731"/>
              <a:ext cx="1600200" cy="1600200"/>
            </a:xfrm>
            <a:prstGeom prst="pie">
              <a:avLst>
                <a:gd name="adj1" fmla="val 6608422"/>
                <a:gd name="adj2" fmla="val 98624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en-US" sz="2400">
                <a:solidFill>
                  <a:prstClr val="white"/>
                </a:solidFill>
                <a:latin typeface="Arial" panose="020B0604020202020204"/>
              </a:endParaRPr>
            </a:p>
          </p:txBody>
        </p:sp>
        <p:sp>
          <p:nvSpPr>
            <p:cNvPr id="130" name="Pie 129"/>
            <p:cNvSpPr/>
            <p:nvPr/>
          </p:nvSpPr>
          <p:spPr>
            <a:xfrm rot="13594256">
              <a:off x="636683" y="1410184"/>
              <a:ext cx="1599626" cy="1600200"/>
            </a:xfrm>
            <a:prstGeom prst="pie">
              <a:avLst>
                <a:gd name="adj1" fmla="val 4353611"/>
                <a:gd name="adj2" fmla="val 10669119"/>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en-US" sz="2400">
                <a:solidFill>
                  <a:prstClr val="white"/>
                </a:solidFill>
                <a:latin typeface="Arial" panose="020B0604020202020204"/>
              </a:endParaRPr>
            </a:p>
          </p:txBody>
        </p:sp>
      </p:grpSp>
      <p:sp>
        <p:nvSpPr>
          <p:cNvPr id="133" name="TextBox 132"/>
          <p:cNvSpPr txBox="1"/>
          <p:nvPr/>
        </p:nvSpPr>
        <p:spPr>
          <a:xfrm>
            <a:off x="8478492" y="2349179"/>
            <a:ext cx="1244981" cy="461665"/>
          </a:xfrm>
          <a:prstGeom prst="rect">
            <a:avLst/>
          </a:prstGeom>
          <a:noFill/>
        </p:spPr>
        <p:txBody>
          <a:bodyPr wrap="square" rtlCol="0">
            <a:spAutoFit/>
          </a:bodyPr>
          <a:lstStyle/>
          <a:p>
            <a:pPr defTabSz="1219140">
              <a:defRPr/>
            </a:pPr>
            <a:r>
              <a:rPr lang="en-US" sz="2400" dirty="0">
                <a:latin typeface="Rockwell"/>
                <a:cs typeface="Rockwell"/>
              </a:rPr>
              <a:t>Define</a:t>
            </a:r>
          </a:p>
        </p:txBody>
      </p:sp>
      <p:sp>
        <p:nvSpPr>
          <p:cNvPr id="134" name="TextBox 133"/>
          <p:cNvSpPr txBox="1"/>
          <p:nvPr/>
        </p:nvSpPr>
        <p:spPr>
          <a:xfrm>
            <a:off x="9874867" y="4467643"/>
            <a:ext cx="1073460" cy="461665"/>
          </a:xfrm>
          <a:prstGeom prst="rect">
            <a:avLst/>
          </a:prstGeom>
          <a:noFill/>
        </p:spPr>
        <p:txBody>
          <a:bodyPr wrap="square" rtlCol="0">
            <a:spAutoFit/>
          </a:bodyPr>
          <a:lstStyle/>
          <a:p>
            <a:pPr defTabSz="1219140">
              <a:defRPr/>
            </a:pPr>
            <a:r>
              <a:rPr lang="en-US" sz="2400" dirty="0">
                <a:latin typeface="Rockwell"/>
                <a:cs typeface="Rockwell"/>
              </a:rPr>
              <a:t>Drive</a:t>
            </a:r>
          </a:p>
        </p:txBody>
      </p:sp>
      <p:sp>
        <p:nvSpPr>
          <p:cNvPr id="135" name="TextBox 134"/>
          <p:cNvSpPr txBox="1"/>
          <p:nvPr/>
        </p:nvSpPr>
        <p:spPr>
          <a:xfrm>
            <a:off x="6929282" y="4447363"/>
            <a:ext cx="1374921" cy="461665"/>
          </a:xfrm>
          <a:prstGeom prst="rect">
            <a:avLst/>
          </a:prstGeom>
          <a:noFill/>
        </p:spPr>
        <p:txBody>
          <a:bodyPr wrap="square" rtlCol="0">
            <a:spAutoFit/>
          </a:bodyPr>
          <a:lstStyle/>
          <a:p>
            <a:pPr defTabSz="1219140">
              <a:defRPr/>
            </a:pPr>
            <a:r>
              <a:rPr lang="en-US" sz="2400" dirty="0">
                <a:latin typeface="Rockwell"/>
                <a:cs typeface="Rockwell"/>
              </a:rPr>
              <a:t>Control</a:t>
            </a:r>
          </a:p>
        </p:txBody>
      </p:sp>
      <p:sp>
        <p:nvSpPr>
          <p:cNvPr id="140" name="Right Brace 139"/>
          <p:cNvSpPr/>
          <p:nvPr/>
        </p:nvSpPr>
        <p:spPr>
          <a:xfrm rot="5400000">
            <a:off x="5946587" y="-2881337"/>
            <a:ext cx="310180" cy="746192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40">
              <a:defRPr/>
            </a:pPr>
            <a:endParaRPr lang="en-US" sz="2400">
              <a:solidFill>
                <a:prstClr val="white"/>
              </a:solidFill>
              <a:latin typeface="Arial" panose="020B0604020202020204"/>
            </a:endParaRPr>
          </a:p>
        </p:txBody>
      </p:sp>
      <p:sp>
        <p:nvSpPr>
          <p:cNvPr id="142" name="TextBox 141"/>
          <p:cNvSpPr txBox="1"/>
          <p:nvPr/>
        </p:nvSpPr>
        <p:spPr>
          <a:xfrm>
            <a:off x="4282105" y="1092201"/>
            <a:ext cx="3525324" cy="748988"/>
          </a:xfrm>
          <a:prstGeom prst="rect">
            <a:avLst/>
          </a:prstGeom>
          <a:noFill/>
        </p:spPr>
        <p:txBody>
          <a:bodyPr wrap="none" rtlCol="0">
            <a:spAutoFit/>
          </a:bodyPr>
          <a:lstStyle/>
          <a:p>
            <a:pPr defTabSz="1219140">
              <a:defRPr/>
            </a:pPr>
            <a:r>
              <a:rPr lang="en-US" sz="4267" dirty="0">
                <a:latin typeface="Rockwell"/>
                <a:cs typeface="Rockwell"/>
              </a:rPr>
              <a:t>Desired State</a:t>
            </a:r>
          </a:p>
        </p:txBody>
      </p:sp>
      <p:sp>
        <p:nvSpPr>
          <p:cNvPr id="61" name="Circular Arrow 60"/>
          <p:cNvSpPr/>
          <p:nvPr/>
        </p:nvSpPr>
        <p:spPr>
          <a:xfrm rot="5127235">
            <a:off x="7495751" y="2275445"/>
            <a:ext cx="3102288" cy="3277473"/>
          </a:xfrm>
          <a:prstGeom prst="circularArrow">
            <a:avLst>
              <a:gd name="adj1" fmla="val 5202"/>
              <a:gd name="adj2" fmla="val 336015"/>
              <a:gd name="adj3" fmla="val 16865256"/>
              <a:gd name="adj4" fmla="val 13406963"/>
              <a:gd name="adj5" fmla="val 6211"/>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3" name="Circular Arrow 62"/>
          <p:cNvSpPr/>
          <p:nvPr/>
        </p:nvSpPr>
        <p:spPr>
          <a:xfrm rot="12067107">
            <a:off x="7567131" y="2387385"/>
            <a:ext cx="3102288" cy="3277473"/>
          </a:xfrm>
          <a:prstGeom prst="circularArrow">
            <a:avLst>
              <a:gd name="adj1" fmla="val 5202"/>
              <a:gd name="adj2" fmla="val 384013"/>
              <a:gd name="adj3" fmla="val 16865256"/>
              <a:gd name="adj4" fmla="val 12975266"/>
              <a:gd name="adj5" fmla="val 6211"/>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4" name="Circular Arrow 63"/>
          <p:cNvSpPr/>
          <p:nvPr/>
        </p:nvSpPr>
        <p:spPr>
          <a:xfrm rot="18637595">
            <a:off x="7405291" y="2418205"/>
            <a:ext cx="3102288" cy="3277473"/>
          </a:xfrm>
          <a:prstGeom prst="circularArrow">
            <a:avLst>
              <a:gd name="adj1" fmla="val 5202"/>
              <a:gd name="adj2" fmla="val 336015"/>
              <a:gd name="adj3" fmla="val 16865256"/>
              <a:gd name="adj4" fmla="val 13406963"/>
              <a:gd name="adj5" fmla="val 6211"/>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47" name="Picture 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54680" y="2770104"/>
            <a:ext cx="2320477" cy="2320477"/>
          </a:xfrm>
          <a:prstGeom prst="rect">
            <a:avLst/>
          </a:prstGeom>
        </p:spPr>
      </p:pic>
      <p:grpSp>
        <p:nvGrpSpPr>
          <p:cNvPr id="70" name="Group 69"/>
          <p:cNvGrpSpPr/>
          <p:nvPr/>
        </p:nvGrpSpPr>
        <p:grpSpPr>
          <a:xfrm>
            <a:off x="2269310" y="1999315"/>
            <a:ext cx="1301801" cy="508020"/>
            <a:chOff x="4903470" y="819150"/>
            <a:chExt cx="3124200" cy="1219200"/>
          </a:xfrm>
        </p:grpSpPr>
        <p:sp>
          <p:nvSpPr>
            <p:cNvPr id="72" name="Oval 71"/>
            <p:cNvSpPr/>
            <p:nvPr/>
          </p:nvSpPr>
          <p:spPr>
            <a:xfrm>
              <a:off x="5589270" y="1428750"/>
              <a:ext cx="304800" cy="3048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en-US" sz="2400">
                <a:solidFill>
                  <a:prstClr val="white"/>
                </a:solidFill>
                <a:latin typeface="Arial" panose="020B0604020202020204"/>
              </a:endParaRPr>
            </a:p>
          </p:txBody>
        </p:sp>
        <p:cxnSp>
          <p:nvCxnSpPr>
            <p:cNvPr id="73" name="Straight Connector 72"/>
            <p:cNvCxnSpPr/>
            <p:nvPr/>
          </p:nvCxnSpPr>
          <p:spPr>
            <a:xfrm>
              <a:off x="5055870" y="1733550"/>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6151130" y="1733550"/>
              <a:ext cx="304800" cy="3048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en-US" sz="2400">
                <a:solidFill>
                  <a:prstClr val="white"/>
                </a:solidFill>
                <a:latin typeface="Arial" panose="020B0604020202020204"/>
              </a:endParaRPr>
            </a:p>
          </p:txBody>
        </p:sp>
        <p:sp>
          <p:nvSpPr>
            <p:cNvPr id="75" name="Oval 74"/>
            <p:cNvSpPr/>
            <p:nvPr/>
          </p:nvSpPr>
          <p:spPr>
            <a:xfrm>
              <a:off x="6884670" y="1428750"/>
              <a:ext cx="304800" cy="3048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en-US" sz="2400">
                <a:solidFill>
                  <a:prstClr val="white"/>
                </a:solidFill>
                <a:latin typeface="Arial" panose="020B0604020202020204"/>
              </a:endParaRPr>
            </a:p>
          </p:txBody>
        </p:sp>
        <p:cxnSp>
          <p:nvCxnSpPr>
            <p:cNvPr id="76" name="Straight Connector 75"/>
            <p:cNvCxnSpPr/>
            <p:nvPr/>
          </p:nvCxnSpPr>
          <p:spPr>
            <a:xfrm>
              <a:off x="5284470" y="1428750"/>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5360670" y="1123950"/>
              <a:ext cx="304800" cy="3048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en-US" sz="2400">
                <a:solidFill>
                  <a:prstClr val="white"/>
                </a:solidFill>
                <a:latin typeface="Arial" panose="020B0604020202020204"/>
              </a:endParaRPr>
            </a:p>
          </p:txBody>
        </p:sp>
        <p:sp>
          <p:nvSpPr>
            <p:cNvPr id="78" name="Oval 77"/>
            <p:cNvSpPr/>
            <p:nvPr/>
          </p:nvSpPr>
          <p:spPr>
            <a:xfrm>
              <a:off x="6351270" y="1123950"/>
              <a:ext cx="304800" cy="3048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en-US" sz="2400">
                <a:solidFill>
                  <a:prstClr val="white"/>
                </a:solidFill>
                <a:latin typeface="Arial" panose="020B0604020202020204"/>
              </a:endParaRPr>
            </a:p>
          </p:txBody>
        </p:sp>
        <p:sp>
          <p:nvSpPr>
            <p:cNvPr id="79" name="Oval 78"/>
            <p:cNvSpPr/>
            <p:nvPr/>
          </p:nvSpPr>
          <p:spPr>
            <a:xfrm>
              <a:off x="7113270" y="1123950"/>
              <a:ext cx="304800" cy="3048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en-US" sz="2400">
                <a:solidFill>
                  <a:prstClr val="white"/>
                </a:solidFill>
                <a:latin typeface="Arial" panose="020B0604020202020204"/>
              </a:endParaRPr>
            </a:p>
          </p:txBody>
        </p:sp>
        <p:cxnSp>
          <p:nvCxnSpPr>
            <p:cNvPr id="80" name="Straight Connector 79"/>
            <p:cNvCxnSpPr/>
            <p:nvPr/>
          </p:nvCxnSpPr>
          <p:spPr>
            <a:xfrm>
              <a:off x="4903470" y="1123950"/>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5817870" y="819150"/>
              <a:ext cx="304800" cy="3048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en-US" sz="2400">
                <a:solidFill>
                  <a:prstClr val="white"/>
                </a:solidFill>
                <a:latin typeface="Arial" panose="020B0604020202020204"/>
              </a:endParaRPr>
            </a:p>
          </p:txBody>
        </p:sp>
      </p:grpSp>
      <p:pic>
        <p:nvPicPr>
          <p:cNvPr id="82" name="Picture 8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96510" y="3261148"/>
            <a:ext cx="953087" cy="504341"/>
          </a:xfrm>
          <a:prstGeom prst="rect">
            <a:avLst/>
          </a:prstGeom>
        </p:spPr>
      </p:pic>
      <p:pic>
        <p:nvPicPr>
          <p:cNvPr id="83" name="Picture 8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99683" y="4622985"/>
            <a:ext cx="618532" cy="765927"/>
          </a:xfrm>
          <a:prstGeom prst="rect">
            <a:avLst/>
          </a:prstGeom>
        </p:spPr>
      </p:pic>
      <p:pic>
        <p:nvPicPr>
          <p:cNvPr id="84" name="Picture 8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66563" y="4759218"/>
            <a:ext cx="462196" cy="727572"/>
          </a:xfrm>
          <a:prstGeom prst="rect">
            <a:avLst/>
          </a:prstGeom>
        </p:spPr>
      </p:pic>
      <p:pic>
        <p:nvPicPr>
          <p:cNvPr id="85" name="Picture 84"/>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991975" y="3147769"/>
            <a:ext cx="533181" cy="802264"/>
          </a:xfrm>
          <a:prstGeom prst="rect">
            <a:avLst/>
          </a:prstGeom>
        </p:spPr>
      </p:pic>
      <p:sp>
        <p:nvSpPr>
          <p:cNvPr id="87" name="Circular Arrow 86"/>
          <p:cNvSpPr/>
          <p:nvPr/>
        </p:nvSpPr>
        <p:spPr>
          <a:xfrm rot="3277268">
            <a:off x="1353817" y="1924344"/>
            <a:ext cx="3102288" cy="3277473"/>
          </a:xfrm>
          <a:prstGeom prst="circularArrow">
            <a:avLst>
              <a:gd name="adj1" fmla="val 5202"/>
              <a:gd name="adj2" fmla="val 336015"/>
              <a:gd name="adj3" fmla="val 16865256"/>
              <a:gd name="adj4" fmla="val 14854456"/>
              <a:gd name="adj5" fmla="val 6211"/>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8" name="Circular Arrow 87"/>
          <p:cNvSpPr/>
          <p:nvPr/>
        </p:nvSpPr>
        <p:spPr>
          <a:xfrm rot="7168982">
            <a:off x="1557017" y="2127544"/>
            <a:ext cx="3102288" cy="3277473"/>
          </a:xfrm>
          <a:prstGeom prst="circularArrow">
            <a:avLst>
              <a:gd name="adj1" fmla="val 5202"/>
              <a:gd name="adj2" fmla="val 336015"/>
              <a:gd name="adj3" fmla="val 16865256"/>
              <a:gd name="adj4" fmla="val 14854456"/>
              <a:gd name="adj5" fmla="val 6211"/>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9" name="Circular Arrow 88"/>
          <p:cNvSpPr/>
          <p:nvPr/>
        </p:nvSpPr>
        <p:spPr>
          <a:xfrm rot="10986680">
            <a:off x="1313528" y="2330738"/>
            <a:ext cx="3102288" cy="3277473"/>
          </a:xfrm>
          <a:prstGeom prst="circularArrow">
            <a:avLst>
              <a:gd name="adj1" fmla="val 5202"/>
              <a:gd name="adj2" fmla="val 336015"/>
              <a:gd name="adj3" fmla="val 16865256"/>
              <a:gd name="adj4" fmla="val 14854456"/>
              <a:gd name="adj5" fmla="val 6211"/>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0" name="Circular Arrow 89"/>
          <p:cNvSpPr/>
          <p:nvPr/>
        </p:nvSpPr>
        <p:spPr>
          <a:xfrm rot="14799684">
            <a:off x="1126200" y="2260158"/>
            <a:ext cx="3102288" cy="3277473"/>
          </a:xfrm>
          <a:prstGeom prst="circularArrow">
            <a:avLst>
              <a:gd name="adj1" fmla="val 5202"/>
              <a:gd name="adj2" fmla="val 336015"/>
              <a:gd name="adj3" fmla="val 16865256"/>
              <a:gd name="adj4" fmla="val 14854456"/>
              <a:gd name="adj5" fmla="val 6211"/>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1" name="Circular Arrow 90"/>
          <p:cNvSpPr/>
          <p:nvPr/>
        </p:nvSpPr>
        <p:spPr>
          <a:xfrm rot="19356294">
            <a:off x="1100616" y="2112781"/>
            <a:ext cx="3102288" cy="3277473"/>
          </a:xfrm>
          <a:prstGeom prst="circularArrow">
            <a:avLst>
              <a:gd name="adj1" fmla="val 5202"/>
              <a:gd name="adj2" fmla="val 336015"/>
              <a:gd name="adj3" fmla="val 16865256"/>
              <a:gd name="adj4" fmla="val 14854456"/>
              <a:gd name="adj5" fmla="val 6211"/>
            </a:avLst>
          </a:prstGeom>
          <a:solidFill>
            <a:srgbClr val="FF0000"/>
          </a:solidFill>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0" name="TextBox 49"/>
          <p:cNvSpPr txBox="1"/>
          <p:nvPr/>
        </p:nvSpPr>
        <p:spPr>
          <a:xfrm>
            <a:off x="90313" y="193973"/>
            <a:ext cx="11932355" cy="584775"/>
          </a:xfrm>
          <a:prstGeom prst="rect">
            <a:avLst/>
          </a:prstGeom>
          <a:noFill/>
        </p:spPr>
        <p:txBody>
          <a:bodyPr wrap="square" rtlCol="0">
            <a:spAutoFit/>
          </a:bodyPr>
          <a:lstStyle/>
          <a:p>
            <a:pPr defTabSz="1219140">
              <a:defRPr/>
            </a:pPr>
            <a:r>
              <a:rPr lang="en-US" sz="2667" dirty="0">
                <a:latin typeface="Rockwell"/>
                <a:cs typeface="Rockwell"/>
              </a:rPr>
              <a:t>Assure Application  Performance   </a:t>
            </a:r>
            <a:r>
              <a:rPr lang="en-US" sz="3200" dirty="0">
                <a:latin typeface="Rockwell"/>
                <a:cs typeface="Rockwell"/>
              </a:rPr>
              <a:t>WHILE </a:t>
            </a:r>
            <a:r>
              <a:rPr lang="en-US" sz="2667" dirty="0">
                <a:latin typeface="Rockwell"/>
                <a:cs typeface="Rockwell"/>
              </a:rPr>
              <a:t>           Maximizing Efficiency</a:t>
            </a:r>
          </a:p>
        </p:txBody>
      </p:sp>
      <p:grpSp>
        <p:nvGrpSpPr>
          <p:cNvPr id="55" name="Group 54"/>
          <p:cNvGrpSpPr/>
          <p:nvPr/>
        </p:nvGrpSpPr>
        <p:grpSpPr>
          <a:xfrm>
            <a:off x="1796763" y="2749955"/>
            <a:ext cx="2134420" cy="2139156"/>
            <a:chOff x="636190" y="1405730"/>
            <a:chExt cx="1600815" cy="1604367"/>
          </a:xfrm>
        </p:grpSpPr>
        <p:sp>
          <p:nvSpPr>
            <p:cNvPr id="56" name="Pie 55"/>
            <p:cNvSpPr/>
            <p:nvPr/>
          </p:nvSpPr>
          <p:spPr>
            <a:xfrm>
              <a:off x="636805" y="1405730"/>
              <a:ext cx="1600200" cy="1600200"/>
            </a:xfrm>
            <a:prstGeom prst="pie">
              <a:avLst>
                <a:gd name="adj1" fmla="val 2660713"/>
                <a:gd name="adj2" fmla="val 1465237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en-US" sz="2400">
                <a:solidFill>
                  <a:prstClr val="white"/>
                </a:solidFill>
                <a:latin typeface="Arial" panose="020B0604020202020204"/>
              </a:endParaRPr>
            </a:p>
          </p:txBody>
        </p:sp>
        <p:sp>
          <p:nvSpPr>
            <p:cNvPr id="62" name="Pie 61"/>
            <p:cNvSpPr/>
            <p:nvPr/>
          </p:nvSpPr>
          <p:spPr>
            <a:xfrm rot="8078392">
              <a:off x="636190" y="1405731"/>
              <a:ext cx="1600200" cy="1600200"/>
            </a:xfrm>
            <a:prstGeom prst="pie">
              <a:avLst>
                <a:gd name="adj1" fmla="val 6608422"/>
                <a:gd name="adj2" fmla="val 98624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en-US" sz="2400">
                <a:solidFill>
                  <a:prstClr val="white"/>
                </a:solidFill>
                <a:latin typeface="Arial" panose="020B0604020202020204"/>
              </a:endParaRPr>
            </a:p>
          </p:txBody>
        </p:sp>
        <p:sp>
          <p:nvSpPr>
            <p:cNvPr id="65" name="Pie 64"/>
            <p:cNvSpPr/>
            <p:nvPr/>
          </p:nvSpPr>
          <p:spPr>
            <a:xfrm rot="13594256">
              <a:off x="636683" y="1410184"/>
              <a:ext cx="1599626" cy="1600200"/>
            </a:xfrm>
            <a:prstGeom prst="pie">
              <a:avLst>
                <a:gd name="adj1" fmla="val 4353611"/>
                <a:gd name="adj2" fmla="val 10669119"/>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en-US" sz="2400">
                <a:solidFill>
                  <a:prstClr val="white"/>
                </a:solidFill>
                <a:latin typeface="Arial" panose="020B0604020202020204"/>
              </a:endParaRPr>
            </a:p>
          </p:txBody>
        </p:sp>
      </p:grpSp>
      <p:sp>
        <p:nvSpPr>
          <p:cNvPr id="45" name="TextBox 44">
            <a:extLst>
              <a:ext uri="{FF2B5EF4-FFF2-40B4-BE49-F238E27FC236}">
                <a16:creationId xmlns:a16="http://schemas.microsoft.com/office/drawing/2014/main" id="{94F52104-6004-A545-91D3-A9AA940EFEEC}"/>
              </a:ext>
            </a:extLst>
          </p:cNvPr>
          <p:cNvSpPr txBox="1"/>
          <p:nvPr/>
        </p:nvSpPr>
        <p:spPr>
          <a:xfrm>
            <a:off x="3327269" y="4942118"/>
            <a:ext cx="5780855" cy="2062103"/>
          </a:xfrm>
          <a:prstGeom prst="rect">
            <a:avLst/>
          </a:prstGeom>
          <a:noFill/>
        </p:spPr>
        <p:txBody>
          <a:bodyPr wrap="square" rtlCol="0">
            <a:spAutoFit/>
          </a:bodyPr>
          <a:lstStyle/>
          <a:p>
            <a:pPr algn="ctr"/>
            <a:r>
              <a:rPr lang="en-US" sz="1600" dirty="0"/>
              <a:t>Do you risk performance?</a:t>
            </a:r>
          </a:p>
          <a:p>
            <a:pPr algn="ctr"/>
            <a:endParaRPr lang="en-US" sz="1600" dirty="0"/>
          </a:p>
          <a:p>
            <a:pPr algn="ctr"/>
            <a:r>
              <a:rPr lang="en-US" sz="1600" dirty="0"/>
              <a:t>“Never!!”</a:t>
            </a:r>
          </a:p>
          <a:p>
            <a:pPr algn="ctr"/>
            <a:endParaRPr lang="en-US" sz="1600" dirty="0"/>
          </a:p>
          <a:p>
            <a:pPr algn="ctr"/>
            <a:r>
              <a:rPr lang="en-US" sz="1600" dirty="0"/>
              <a:t>So, you over-allocate (and overpay) to mitigate risk.</a:t>
            </a:r>
          </a:p>
          <a:p>
            <a:pPr algn="ctr"/>
            <a:endParaRPr lang="en-US" sz="1600" dirty="0"/>
          </a:p>
          <a:p>
            <a:pPr algn="ctr"/>
            <a:r>
              <a:rPr lang="en-US" sz="1600" b="1" dirty="0">
                <a:latin typeface="IBM Plex Sans" panose="020B0503050203000203" pitchFamily="34" charset="0"/>
              </a:rPr>
              <a:t>Cost is both financial </a:t>
            </a:r>
            <a:r>
              <a:rPr lang="en-US" sz="1600" b="1" u="sng" dirty="0">
                <a:latin typeface="IBM Plex Sans" panose="020B0503050203000203" pitchFamily="34" charset="0"/>
              </a:rPr>
              <a:t>and</a:t>
            </a:r>
            <a:r>
              <a:rPr lang="en-US" sz="1600" b="1" dirty="0">
                <a:latin typeface="IBM Plex Sans" panose="020B0503050203000203" pitchFamily="34" charset="0"/>
              </a:rPr>
              <a:t> environmental in its impact</a:t>
            </a:r>
          </a:p>
          <a:p>
            <a:pPr algn="ctr"/>
            <a:r>
              <a:rPr lang="en-US" sz="1600" dirty="0"/>
              <a:t> </a:t>
            </a:r>
          </a:p>
        </p:txBody>
      </p:sp>
      <p:sp>
        <p:nvSpPr>
          <p:cNvPr id="43" name="Circular Arrow 42">
            <a:extLst>
              <a:ext uri="{FF2B5EF4-FFF2-40B4-BE49-F238E27FC236}">
                <a16:creationId xmlns:a16="http://schemas.microsoft.com/office/drawing/2014/main" id="{25DE88DE-C4A1-E0D8-FB8B-3B6216E9B12C}"/>
              </a:ext>
            </a:extLst>
          </p:cNvPr>
          <p:cNvSpPr/>
          <p:nvPr/>
        </p:nvSpPr>
        <p:spPr>
          <a:xfrm rot="2295639">
            <a:off x="6091313" y="1352862"/>
            <a:ext cx="3102288" cy="3277473"/>
          </a:xfrm>
          <a:prstGeom prst="circularArrow">
            <a:avLst>
              <a:gd name="adj1" fmla="val 5202"/>
              <a:gd name="adj2" fmla="val 336015"/>
              <a:gd name="adj3" fmla="val 16865256"/>
              <a:gd name="adj4" fmla="val 14854456"/>
              <a:gd name="adj5" fmla="val 6211"/>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 name="&quot;No&quot; Symbol 1">
            <a:extLst>
              <a:ext uri="{FF2B5EF4-FFF2-40B4-BE49-F238E27FC236}">
                <a16:creationId xmlns:a16="http://schemas.microsoft.com/office/drawing/2014/main" id="{EFB62403-1FA4-60AC-B4B5-4841D45561FA}"/>
              </a:ext>
            </a:extLst>
          </p:cNvPr>
          <p:cNvSpPr/>
          <p:nvPr/>
        </p:nvSpPr>
        <p:spPr>
          <a:xfrm>
            <a:off x="2458993" y="1783088"/>
            <a:ext cx="924561" cy="914227"/>
          </a:xfrm>
          <a:prstGeom prst="noSmoking">
            <a:avLst>
              <a:gd name="adj" fmla="val 10229"/>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40">
              <a:defRPr/>
            </a:pPr>
            <a:endParaRPr lang="en-US" sz="2400">
              <a:solidFill>
                <a:prstClr val="white"/>
              </a:solidFill>
              <a:latin typeface="Arial" panose="020B0604020202020204"/>
            </a:endParaRPr>
          </a:p>
        </p:txBody>
      </p:sp>
    </p:spTree>
    <p:extLst>
      <p:ext uri="{BB962C8B-B14F-4D97-AF65-F5344CB8AC3E}">
        <p14:creationId xmlns:p14="http://schemas.microsoft.com/office/powerpoint/2010/main" val="58385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fade">
                                      <p:cBhvr>
                                        <p:cTn id="11" dur="500"/>
                                        <p:tgtEl>
                                          <p:spTgt spid="14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wipe(left)">
                                      <p:cBhvr>
                                        <p:cTn id="19" dur="500"/>
                                        <p:tgtEl>
                                          <p:spTgt spid="8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fade">
                                      <p:cBhvr>
                                        <p:cTn id="23" dur="500"/>
                                        <p:tgtEl>
                                          <p:spTgt spid="82"/>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wipe(up)">
                                      <p:cBhvr>
                                        <p:cTn id="27" dur="500"/>
                                        <p:tgtEl>
                                          <p:spTgt spid="8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89"/>
                                        </p:tgtEl>
                                        <p:attrNameLst>
                                          <p:attrName>style.visibility</p:attrName>
                                        </p:attrNameLst>
                                      </p:cBhvr>
                                      <p:to>
                                        <p:strVal val="visible"/>
                                      </p:to>
                                    </p:set>
                                    <p:animEffect transition="in" filter="wipe(right)">
                                      <p:cBhvr>
                                        <p:cTn id="36" dur="500"/>
                                        <p:tgtEl>
                                          <p:spTgt spid="89"/>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fade">
                                      <p:cBhvr>
                                        <p:cTn id="40" dur="500"/>
                                        <p:tgtEl>
                                          <p:spTgt spid="8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wipe(down)">
                                      <p:cBhvr>
                                        <p:cTn id="45" dur="500"/>
                                        <p:tgtEl>
                                          <p:spTgt spid="90"/>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91"/>
                                        </p:tgtEl>
                                        <p:attrNameLst>
                                          <p:attrName>style.visibility</p:attrName>
                                        </p:attrNameLst>
                                      </p:cBhvr>
                                      <p:to>
                                        <p:strVal val="visible"/>
                                      </p:to>
                                    </p:set>
                                    <p:animEffect transition="in" filter="wipe(down)">
                                      <p:cBhvr>
                                        <p:cTn id="54" dur="500"/>
                                        <p:tgtEl>
                                          <p:spTgt spid="91"/>
                                        </p:tgtEl>
                                      </p:cBhvr>
                                    </p:animEffect>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nodeType="click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wheel(1)">
                                      <p:cBhvr>
                                        <p:cTn id="59" dur="500"/>
                                        <p:tgtEl>
                                          <p:spTgt spid="55"/>
                                        </p:tgtEl>
                                      </p:cBhvr>
                                    </p:animEffect>
                                  </p:childTnLst>
                                </p:cTn>
                              </p:par>
                              <p:par>
                                <p:cTn id="60" presetID="1" presetClass="entr" presetSubtype="0" fill="hold" grpId="1" nodeType="withEffect">
                                  <p:stCondLst>
                                    <p:cond delay="0"/>
                                  </p:stCondLst>
                                  <p:childTnLst>
                                    <p:set>
                                      <p:cBhvr>
                                        <p:cTn id="61" dur="1" fill="hold">
                                          <p:stCondLst>
                                            <p:cond delay="0"/>
                                          </p:stCondLst>
                                        </p:cTn>
                                        <p:tgtEl>
                                          <p:spTgt spid="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25"/>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2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45"/>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3"/>
                                        </p:tgtEl>
                                        <p:attrNameLst>
                                          <p:attrName>style.visibility</p:attrName>
                                        </p:attrNameLst>
                                      </p:cBhvr>
                                      <p:to>
                                        <p:strVal val="visible"/>
                                      </p:to>
                                    </p:set>
                                  </p:childTnLst>
                                </p:cTn>
                              </p:par>
                              <p:par>
                                <p:cTn id="74" presetID="10" presetClass="entr" presetSubtype="0" fill="hold" grpId="0" nodeType="withEffect">
                                  <p:stCondLst>
                                    <p:cond delay="0"/>
                                  </p:stCondLst>
                                  <p:childTnLst>
                                    <p:set>
                                      <p:cBhvr>
                                        <p:cTn id="75" dur="1" fill="hold">
                                          <p:stCondLst>
                                            <p:cond delay="0"/>
                                          </p:stCondLst>
                                        </p:cTn>
                                        <p:tgtEl>
                                          <p:spTgt spid="133"/>
                                        </p:tgtEl>
                                        <p:attrNameLst>
                                          <p:attrName>style.visibility</p:attrName>
                                        </p:attrNameLst>
                                      </p:cBhvr>
                                      <p:to>
                                        <p:strVal val="visible"/>
                                      </p:to>
                                    </p:set>
                                    <p:animEffect transition="in" filter="fade">
                                      <p:cBhvr>
                                        <p:cTn id="76" dur="500"/>
                                        <p:tgtEl>
                                          <p:spTgt spid="13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wipe(up)">
                                      <p:cBhvr>
                                        <p:cTn id="81" dur="500"/>
                                        <p:tgtEl>
                                          <p:spTgt spid="61"/>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134"/>
                                        </p:tgtEl>
                                        <p:attrNameLst>
                                          <p:attrName>style.visibility</p:attrName>
                                        </p:attrNameLst>
                                      </p:cBhvr>
                                      <p:to>
                                        <p:strVal val="visible"/>
                                      </p:to>
                                    </p:set>
                                    <p:animEffect transition="in" filter="fade">
                                      <p:cBhvr>
                                        <p:cTn id="85" dur="500"/>
                                        <p:tgtEl>
                                          <p:spTgt spid="13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nodeType="clickEffect">
                                  <p:stCondLst>
                                    <p:cond delay="0"/>
                                  </p:stCondLst>
                                  <p:childTnLst>
                                    <p:set>
                                      <p:cBhvr>
                                        <p:cTn id="89" dur="1" fill="hold">
                                          <p:stCondLst>
                                            <p:cond delay="0"/>
                                          </p:stCondLst>
                                        </p:cTn>
                                        <p:tgtEl>
                                          <p:spTgt spid="63"/>
                                        </p:tgtEl>
                                        <p:attrNameLst>
                                          <p:attrName>style.visibility</p:attrName>
                                        </p:attrNameLst>
                                      </p:cBhvr>
                                      <p:to>
                                        <p:strVal val="visible"/>
                                      </p:to>
                                    </p:set>
                                    <p:animEffect transition="in" filter="wipe(right)">
                                      <p:cBhvr>
                                        <p:cTn id="90" dur="500"/>
                                        <p:tgtEl>
                                          <p:spTgt spid="63"/>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35"/>
                                        </p:tgtEl>
                                        <p:attrNameLst>
                                          <p:attrName>style.visibility</p:attrName>
                                        </p:attrNameLst>
                                      </p:cBhvr>
                                      <p:to>
                                        <p:strVal val="visible"/>
                                      </p:to>
                                    </p:set>
                                    <p:animEffect transition="in" filter="fade">
                                      <p:cBhvr>
                                        <p:cTn id="94" dur="500"/>
                                        <p:tgtEl>
                                          <p:spTgt spid="135"/>
                                        </p:tgtEl>
                                      </p:cBhvr>
                                    </p:animEffect>
                                  </p:childTnLst>
                                </p:cTn>
                              </p:par>
                            </p:childTnLst>
                          </p:cTn>
                        </p:par>
                        <p:par>
                          <p:cTn id="95" fill="hold">
                            <p:stCondLst>
                              <p:cond delay="1000"/>
                            </p:stCondLst>
                            <p:childTnLst>
                              <p:par>
                                <p:cTn id="96" presetID="22" presetClass="entr" presetSubtype="4" fill="hold" nodeType="afterEffect">
                                  <p:stCondLst>
                                    <p:cond delay="0"/>
                                  </p:stCondLst>
                                  <p:childTnLst>
                                    <p:set>
                                      <p:cBhvr>
                                        <p:cTn id="97" dur="1" fill="hold">
                                          <p:stCondLst>
                                            <p:cond delay="0"/>
                                          </p:stCondLst>
                                        </p:cTn>
                                        <p:tgtEl>
                                          <p:spTgt spid="64"/>
                                        </p:tgtEl>
                                        <p:attrNameLst>
                                          <p:attrName>style.visibility</p:attrName>
                                        </p:attrNameLst>
                                      </p:cBhvr>
                                      <p:to>
                                        <p:strVal val="visible"/>
                                      </p:to>
                                    </p:set>
                                    <p:animEffect transition="in" filter="wipe(down)">
                                      <p:cBhvr>
                                        <p:cTn id="98" dur="500"/>
                                        <p:tgtEl>
                                          <p:spTgt spid="64"/>
                                        </p:tgtEl>
                                      </p:cBhvr>
                                    </p:animEffect>
                                  </p:childTnLst>
                                </p:cTn>
                              </p:par>
                            </p:childTnLst>
                          </p:cTn>
                        </p:par>
                        <p:par>
                          <p:cTn id="99" fill="hold">
                            <p:stCondLst>
                              <p:cond delay="1500"/>
                            </p:stCondLst>
                            <p:childTnLst>
                              <p:par>
                                <p:cTn id="100" presetID="1" presetClass="entr" presetSubtype="0" fill="hold" nodeType="afterEffect">
                                  <p:stCondLst>
                                    <p:cond delay="0"/>
                                  </p:stCondLst>
                                  <p:childTnLst>
                                    <p:set>
                                      <p:cBhvr>
                                        <p:cTn id="101" dur="1" fill="hold">
                                          <p:stCondLst>
                                            <p:cond delay="0"/>
                                          </p:stCondLst>
                                        </p:cTn>
                                        <p:tgtEl>
                                          <p:spTgt spid="47"/>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21" presetClass="entr" presetSubtype="1" fill="hold" nodeType="clickEffect">
                                  <p:stCondLst>
                                    <p:cond delay="0"/>
                                  </p:stCondLst>
                                  <p:childTnLst>
                                    <p:set>
                                      <p:cBhvr>
                                        <p:cTn id="105" dur="1" fill="hold">
                                          <p:stCondLst>
                                            <p:cond delay="0"/>
                                          </p:stCondLst>
                                        </p:cTn>
                                        <p:tgtEl>
                                          <p:spTgt spid="127"/>
                                        </p:tgtEl>
                                        <p:attrNameLst>
                                          <p:attrName>style.visibility</p:attrName>
                                        </p:attrNameLst>
                                      </p:cBhvr>
                                      <p:to>
                                        <p:strVal val="visible"/>
                                      </p:to>
                                    </p:set>
                                    <p:animEffect transition="in" filter="wheel(1)">
                                      <p:cBhvr>
                                        <p:cTn id="106" dur="500"/>
                                        <p:tgtEl>
                                          <p:spTgt spid="127"/>
                                        </p:tgtEl>
                                      </p:cBhvr>
                                    </p:animEffect>
                                  </p:childTnLst>
                                </p:cTn>
                              </p:par>
                            </p:childTnLst>
                          </p:cTn>
                        </p:par>
                        <p:par>
                          <p:cTn id="107" fill="hold">
                            <p:stCondLst>
                              <p:cond delay="500"/>
                            </p:stCondLst>
                            <p:childTnLst>
                              <p:par>
                                <p:cTn id="108" presetID="22" presetClass="entr" presetSubtype="8" fill="hold" nodeType="after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wipe(left)">
                                      <p:cBhvr>
                                        <p:cTn id="110" dur="500"/>
                                        <p:tgtEl>
                                          <p:spTgt spid="43"/>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P spid="135" grpId="0"/>
      <p:bldP spid="140" grpId="0" animBg="1"/>
      <p:bldP spid="142" grpId="0"/>
      <p:bldP spid="45" grpId="0"/>
      <p:bldP spid="2" grpId="0" animBg="1"/>
      <p:bldP spid="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D3E8E6-927F-D4F9-6BB9-7CC7C5D1FD6F}"/>
              </a:ext>
            </a:extLst>
          </p:cNvPr>
          <p:cNvSpPr txBox="1"/>
          <p:nvPr/>
        </p:nvSpPr>
        <p:spPr>
          <a:xfrm>
            <a:off x="6229148" y="1437753"/>
            <a:ext cx="5669280" cy="2194809"/>
          </a:xfrm>
          <a:prstGeom prst="rect">
            <a:avLst/>
          </a:prstGeom>
          <a:solidFill>
            <a:srgbClr val="F3F3F3"/>
          </a:solid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14195" tIns="76129" rIns="0" bIns="14804" numCol="1" spcCol="1270" anchor="t" anchorCtr="0">
            <a:noAutofit/>
          </a:bodyPr>
          <a:lstStyle/>
          <a:p>
            <a:pPr marL="0" marR="0" lvl="0" indent="0" algn="l" defTabSz="913462"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Faster Release Cycles</a:t>
            </a:r>
          </a:p>
        </p:txBody>
      </p:sp>
      <p:sp>
        <p:nvSpPr>
          <p:cNvPr id="4" name="TextBox 3">
            <a:extLst>
              <a:ext uri="{FF2B5EF4-FFF2-40B4-BE49-F238E27FC236}">
                <a16:creationId xmlns:a16="http://schemas.microsoft.com/office/drawing/2014/main" id="{54466ED3-1428-3C45-24D2-70B90BF9424E}"/>
              </a:ext>
            </a:extLst>
          </p:cNvPr>
          <p:cNvSpPr txBox="1"/>
          <p:nvPr/>
        </p:nvSpPr>
        <p:spPr>
          <a:xfrm>
            <a:off x="293500" y="1437753"/>
            <a:ext cx="5669280" cy="2194809"/>
          </a:xfrm>
          <a:prstGeom prst="rect">
            <a:avLst/>
          </a:prstGeom>
          <a:solidFill>
            <a:srgbClr val="F3F3F3"/>
          </a:solid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14195" tIns="76129" rIns="0" bIns="14804" numCol="1" spcCol="1270" anchor="t" anchorCtr="0">
            <a:noAutofit/>
          </a:bodyPr>
          <a:lstStyle/>
          <a:p>
            <a:pPr marL="0" marR="0" lvl="0" indent="0" algn="l" defTabSz="913462"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Exponential Components</a:t>
            </a:r>
          </a:p>
          <a:p>
            <a:pPr marL="0" marR="0" lvl="0" indent="0" algn="l" defTabSz="913462"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70819C55-254A-F4FD-8885-9B3E9F33226D}"/>
              </a:ext>
            </a:extLst>
          </p:cNvPr>
          <p:cNvSpPr txBox="1"/>
          <p:nvPr/>
        </p:nvSpPr>
        <p:spPr>
          <a:xfrm>
            <a:off x="302584" y="1763008"/>
            <a:ext cx="2410573" cy="338554"/>
          </a:xfrm>
          <a:prstGeom prst="rect">
            <a:avLst/>
          </a:prstGeom>
          <a:noFill/>
        </p:spPr>
        <p:txBody>
          <a:bodyPr wrap="square" lIns="109728" rtlCol="0">
            <a:spAutoFit/>
          </a:bodyPr>
          <a:lstStyle/>
          <a:p>
            <a:pPr marL="0" marR="0" lvl="0" indent="0" algn="l" defTabSz="91346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F62FE"/>
                </a:solidFill>
                <a:effectLst/>
                <a:uLnTx/>
                <a:uFillTx/>
                <a:latin typeface="Arial" panose="020B0604020202020204" pitchFamily="34" charset="0"/>
                <a:ea typeface="+mn-ea"/>
                <a:cs typeface="Arial" panose="020B0604020202020204" pitchFamily="34" charset="0"/>
              </a:rPr>
              <a:t>More complexity</a:t>
            </a:r>
            <a:endParaRPr kumimoji="0" lang="en-US" sz="799" b="0" i="0" u="none" strike="noStrike" kern="1200" cap="small" spc="0" normalizeH="0" baseline="0" noProof="0" dirty="0">
              <a:ln>
                <a:noFill/>
              </a:ln>
              <a:solidFill>
                <a:srgbClr val="0F62FE"/>
              </a:solidFill>
              <a:effectLst/>
              <a:uLnTx/>
              <a:uFillTx/>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C0D38127-5549-CC89-48C0-1AC5F7198E32}"/>
              </a:ext>
            </a:extLst>
          </p:cNvPr>
          <p:cNvSpPr txBox="1"/>
          <p:nvPr/>
        </p:nvSpPr>
        <p:spPr>
          <a:xfrm>
            <a:off x="6331629" y="1752774"/>
            <a:ext cx="1277144" cy="338554"/>
          </a:xfrm>
          <a:prstGeom prst="rect">
            <a:avLst/>
          </a:prstGeom>
          <a:noFill/>
        </p:spPr>
        <p:txBody>
          <a:bodyPr wrap="none" lIns="109728" rtlCol="0">
            <a:spAutoFit/>
          </a:bodyPr>
          <a:lstStyle/>
          <a:p>
            <a:pPr marL="0" marR="0" lvl="0" indent="0" algn="ctr" defTabSz="91346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F62FE"/>
                </a:solidFill>
                <a:effectLst/>
                <a:uLnTx/>
                <a:uFillTx/>
                <a:latin typeface="Arial" panose="020B0604020202020204" pitchFamily="34" charset="0"/>
                <a:ea typeface="+mn-ea"/>
                <a:cs typeface="Arial" panose="020B0604020202020204" pitchFamily="34" charset="0"/>
              </a:rPr>
              <a:t>Greater risk</a:t>
            </a:r>
            <a:endParaRPr kumimoji="0" lang="en-US" sz="799" b="0" i="0" u="none" strike="noStrike" kern="1200" cap="small" spc="0" normalizeH="0" baseline="0" noProof="0" dirty="0">
              <a:ln>
                <a:noFill/>
              </a:ln>
              <a:solidFill>
                <a:srgbClr val="0F62FE"/>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0D118DB2-51F8-8F2C-1A46-2077783D0712}"/>
              </a:ext>
            </a:extLst>
          </p:cNvPr>
          <p:cNvSpPr txBox="1"/>
          <p:nvPr/>
        </p:nvSpPr>
        <p:spPr>
          <a:xfrm>
            <a:off x="190835" y="69248"/>
            <a:ext cx="10180424" cy="548640"/>
          </a:xfrm>
          <a:prstGeom prst="rect">
            <a:avLst/>
          </a:prstGeom>
        </p:spPr>
        <p:txBody>
          <a:bodyPr vert="horz" lIns="0" tIns="0" rIns="0" bIns="0" rtlCol="0" anchor="t">
            <a:noAutofit/>
          </a:bodyPr>
          <a:lstStyle/>
          <a:p>
            <a:pPr marL="0" marR="0" lvl="0" indent="0" algn="l" defTabSz="914621" rtl="0" eaLnBrk="1" fontAlgn="base" latinLnBrk="0" hangingPunct="1">
              <a:lnSpc>
                <a:spcPts val="384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Modern Applications/Compound Challenges</a:t>
            </a:r>
          </a:p>
        </p:txBody>
      </p:sp>
      <p:sp>
        <p:nvSpPr>
          <p:cNvPr id="9" name="TextBox 8">
            <a:extLst>
              <a:ext uri="{FF2B5EF4-FFF2-40B4-BE49-F238E27FC236}">
                <a16:creationId xmlns:a16="http://schemas.microsoft.com/office/drawing/2014/main" id="{4CB70688-F75B-A06A-520F-32D4FE13B216}"/>
              </a:ext>
            </a:extLst>
          </p:cNvPr>
          <p:cNvSpPr txBox="1"/>
          <p:nvPr/>
        </p:nvSpPr>
        <p:spPr>
          <a:xfrm>
            <a:off x="293500" y="3898772"/>
            <a:ext cx="5669280" cy="2194809"/>
          </a:xfrm>
          <a:prstGeom prst="rect">
            <a:avLst/>
          </a:prstGeom>
          <a:solidFill>
            <a:srgbClr val="F3F3F3"/>
          </a:solid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14195" tIns="76129" rIns="0" bIns="14804" numCol="1" spcCol="1270" anchor="t" anchorCtr="0">
            <a:noAutofit/>
          </a:bodyPr>
          <a:lstStyle/>
          <a:p>
            <a:pPr marL="0" marR="0" lvl="0" indent="0" algn="l" defTabSz="913462"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Growing Stakeholders</a:t>
            </a:r>
          </a:p>
        </p:txBody>
      </p:sp>
      <p:sp>
        <p:nvSpPr>
          <p:cNvPr id="10" name="TextBox 9">
            <a:extLst>
              <a:ext uri="{FF2B5EF4-FFF2-40B4-BE49-F238E27FC236}">
                <a16:creationId xmlns:a16="http://schemas.microsoft.com/office/drawing/2014/main" id="{E7B24DB8-DC18-9997-F674-F12FBB004FB7}"/>
              </a:ext>
            </a:extLst>
          </p:cNvPr>
          <p:cNvSpPr txBox="1"/>
          <p:nvPr/>
        </p:nvSpPr>
        <p:spPr>
          <a:xfrm>
            <a:off x="6229148" y="3898772"/>
            <a:ext cx="5669280" cy="2194809"/>
          </a:xfrm>
          <a:prstGeom prst="rect">
            <a:avLst/>
          </a:prstGeom>
          <a:solidFill>
            <a:srgbClr val="F3F3F3"/>
          </a:solidFill>
          <a:ln>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14195" tIns="76129" rIns="0" bIns="14804" numCol="1" spcCol="1270" anchor="t" anchorCtr="0">
            <a:noAutofit/>
          </a:bodyPr>
          <a:lstStyle/>
          <a:p>
            <a:pPr marL="0" marR="0" lvl="0" indent="0" algn="l" defTabSz="913462"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More Management Tools</a:t>
            </a:r>
          </a:p>
        </p:txBody>
      </p:sp>
      <p:sp>
        <p:nvSpPr>
          <p:cNvPr id="11" name="TextBox 10">
            <a:extLst>
              <a:ext uri="{FF2B5EF4-FFF2-40B4-BE49-F238E27FC236}">
                <a16:creationId xmlns:a16="http://schemas.microsoft.com/office/drawing/2014/main" id="{B62A5A1F-C4FA-4F93-94F6-476EFE1033C7}"/>
              </a:ext>
            </a:extLst>
          </p:cNvPr>
          <p:cNvSpPr txBox="1"/>
          <p:nvPr/>
        </p:nvSpPr>
        <p:spPr>
          <a:xfrm>
            <a:off x="297976" y="715033"/>
            <a:ext cx="10180424" cy="548640"/>
          </a:xfrm>
          <a:prstGeom prst="rect">
            <a:avLst/>
          </a:prstGeom>
        </p:spPr>
        <p:txBody>
          <a:bodyPr vert="horz" lIns="0" tIns="0" rIns="0" bIns="0" rtlCol="0" anchor="t">
            <a:noAutofit/>
          </a:bodyPr>
          <a:lstStyle/>
          <a:p>
            <a:pPr marL="0" marR="0" lvl="0" indent="0" algn="l" defTabSz="914621" rtl="0" eaLnBrk="1" fontAlgn="base" latinLnBrk="0" hangingPunct="1">
              <a:lnSpc>
                <a:spcPts val="3840"/>
              </a:lnSpc>
              <a:spcBef>
                <a:spcPct val="0"/>
              </a:spcBef>
              <a:spcAft>
                <a:spcPts val="0"/>
              </a:spcAft>
              <a:buClrTx/>
              <a:buSzTx/>
              <a:buFontTx/>
              <a:buNone/>
              <a:tabLst/>
              <a:defRPr/>
            </a:pPr>
            <a:r>
              <a:rPr kumimoji="0" lang="en-US" sz="21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Beyond Human Scale to Manage</a:t>
            </a:r>
          </a:p>
        </p:txBody>
      </p:sp>
      <p:sp>
        <p:nvSpPr>
          <p:cNvPr id="12" name="TextBox 11">
            <a:extLst>
              <a:ext uri="{FF2B5EF4-FFF2-40B4-BE49-F238E27FC236}">
                <a16:creationId xmlns:a16="http://schemas.microsoft.com/office/drawing/2014/main" id="{9C29EE18-636A-6A00-01BE-2B78A43181D9}"/>
              </a:ext>
            </a:extLst>
          </p:cNvPr>
          <p:cNvSpPr txBox="1"/>
          <p:nvPr/>
        </p:nvSpPr>
        <p:spPr>
          <a:xfrm>
            <a:off x="6273406" y="4212364"/>
            <a:ext cx="1878270" cy="338554"/>
          </a:xfrm>
          <a:prstGeom prst="rect">
            <a:avLst/>
          </a:prstGeom>
          <a:noFill/>
        </p:spPr>
        <p:txBody>
          <a:bodyPr wrap="none" lIns="109728" rtlCol="0">
            <a:spAutoFit/>
          </a:bodyPr>
          <a:lstStyle/>
          <a:p>
            <a:pPr marL="0" marR="0" lvl="0" indent="0" algn="ctr" defTabSz="91346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F62FE"/>
                </a:solidFill>
                <a:effectLst/>
                <a:uLnTx/>
                <a:uFillTx/>
                <a:latin typeface="Arial" panose="020B0604020202020204" pitchFamily="34" charset="0"/>
                <a:ea typeface="+mn-ea"/>
                <a:cs typeface="Arial" panose="020B0604020202020204" pitchFamily="34" charset="0"/>
              </a:rPr>
              <a:t>Fragmented views</a:t>
            </a:r>
            <a:endParaRPr kumimoji="0" lang="en-US" sz="799" b="0" i="0" u="none" strike="noStrike" kern="1200" cap="small" spc="0" normalizeH="0" baseline="0" noProof="0" dirty="0">
              <a:ln>
                <a:noFill/>
              </a:ln>
              <a:solidFill>
                <a:srgbClr val="0F62FE"/>
              </a:solidFill>
              <a:effectLst/>
              <a:uLnTx/>
              <a:uFillTx/>
              <a:latin typeface="Arial" panose="020B0604020202020204" pitchFamily="34" charset="0"/>
              <a:ea typeface="+mn-ea"/>
              <a:cs typeface="Arial" panose="020B0604020202020204" pitchFamily="34" charset="0"/>
            </a:endParaRPr>
          </a:p>
        </p:txBody>
      </p:sp>
      <p:sp>
        <p:nvSpPr>
          <p:cNvPr id="13" name="TextBox 12">
            <a:extLst>
              <a:ext uri="{FF2B5EF4-FFF2-40B4-BE49-F238E27FC236}">
                <a16:creationId xmlns:a16="http://schemas.microsoft.com/office/drawing/2014/main" id="{BB0A0CC4-F7EE-5ABC-2D03-3DC6C6805D01}"/>
              </a:ext>
            </a:extLst>
          </p:cNvPr>
          <p:cNvSpPr txBox="1"/>
          <p:nvPr/>
        </p:nvSpPr>
        <p:spPr>
          <a:xfrm>
            <a:off x="2884323" y="3580874"/>
            <a:ext cx="487634" cy="256545"/>
          </a:xfrm>
          <a:prstGeom prst="rect">
            <a:avLst/>
          </a:prstGeom>
          <a:noFill/>
        </p:spPr>
        <p:txBody>
          <a:bodyPr wrap="none" rtlCol="0">
            <a:spAutoFit/>
          </a:bodyPr>
          <a:lstStyle/>
          <a:p>
            <a:pPr marL="0" marR="0" lvl="0" indent="0" algn="ctr" defTabSz="913462"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Time</a:t>
            </a:r>
          </a:p>
        </p:txBody>
      </p:sp>
      <p:sp>
        <p:nvSpPr>
          <p:cNvPr id="14" name="TextBox 13">
            <a:extLst>
              <a:ext uri="{FF2B5EF4-FFF2-40B4-BE49-F238E27FC236}">
                <a16:creationId xmlns:a16="http://schemas.microsoft.com/office/drawing/2014/main" id="{D96925F9-9DC8-48DE-2F80-51B7FDDC62B0}"/>
              </a:ext>
            </a:extLst>
          </p:cNvPr>
          <p:cNvSpPr txBox="1"/>
          <p:nvPr/>
        </p:nvSpPr>
        <p:spPr>
          <a:xfrm rot="16200000">
            <a:off x="-274453" y="2406884"/>
            <a:ext cx="978793" cy="256545"/>
          </a:xfrm>
          <a:prstGeom prst="rect">
            <a:avLst/>
          </a:prstGeom>
          <a:noFill/>
        </p:spPr>
        <p:txBody>
          <a:bodyPr wrap="none" lIns="0" rtlCol="0">
            <a:spAutoFit/>
          </a:bodyPr>
          <a:lstStyle/>
          <a:p>
            <a:pPr marL="0" marR="0" lvl="0" indent="0" algn="ctr" defTabSz="913462"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Components</a:t>
            </a:r>
          </a:p>
        </p:txBody>
      </p:sp>
      <p:sp>
        <p:nvSpPr>
          <p:cNvPr id="15" name="Freeform 14">
            <a:extLst>
              <a:ext uri="{FF2B5EF4-FFF2-40B4-BE49-F238E27FC236}">
                <a16:creationId xmlns:a16="http://schemas.microsoft.com/office/drawing/2014/main" id="{35D2342E-5997-39C4-A1CA-A175D9733F65}"/>
              </a:ext>
            </a:extLst>
          </p:cNvPr>
          <p:cNvSpPr/>
          <p:nvPr/>
        </p:nvSpPr>
        <p:spPr>
          <a:xfrm>
            <a:off x="313239" y="1459483"/>
            <a:ext cx="5617060" cy="2134683"/>
          </a:xfrm>
          <a:custGeom>
            <a:avLst/>
            <a:gdLst>
              <a:gd name="connsiteX0" fmla="*/ 0 w 4323805"/>
              <a:gd name="connsiteY0" fmla="*/ 1580606 h 1580606"/>
              <a:gd name="connsiteX1" fmla="*/ 2782388 w 4323805"/>
              <a:gd name="connsiteY1" fmla="*/ 1123406 h 1580606"/>
              <a:gd name="connsiteX2" fmla="*/ 4323805 w 4323805"/>
              <a:gd name="connsiteY2" fmla="*/ 0 h 1580606"/>
              <a:gd name="connsiteX0" fmla="*/ 0 w 4323805"/>
              <a:gd name="connsiteY0" fmla="*/ 1580606 h 1580606"/>
              <a:gd name="connsiteX1" fmla="*/ 2929356 w 4323805"/>
              <a:gd name="connsiteY1" fmla="*/ 1238374 h 1580606"/>
              <a:gd name="connsiteX2" fmla="*/ 4323805 w 4323805"/>
              <a:gd name="connsiteY2" fmla="*/ 0 h 1580606"/>
              <a:gd name="connsiteX0" fmla="*/ 0 w 4323805"/>
              <a:gd name="connsiteY0" fmla="*/ 1580606 h 1580606"/>
              <a:gd name="connsiteX1" fmla="*/ 3345765 w 4323805"/>
              <a:gd name="connsiteY1" fmla="*/ 1227922 h 1580606"/>
              <a:gd name="connsiteX2" fmla="*/ 4323805 w 4323805"/>
              <a:gd name="connsiteY2" fmla="*/ 0 h 1580606"/>
            </a:gdLst>
            <a:ahLst/>
            <a:cxnLst>
              <a:cxn ang="0">
                <a:pos x="connsiteX0" y="connsiteY0"/>
              </a:cxn>
              <a:cxn ang="0">
                <a:pos x="connsiteX1" y="connsiteY1"/>
              </a:cxn>
              <a:cxn ang="0">
                <a:pos x="connsiteX2" y="connsiteY2"/>
              </a:cxn>
            </a:cxnLst>
            <a:rect l="l" t="t" r="r" b="b"/>
            <a:pathLst>
              <a:path w="4323805" h="1580606">
                <a:moveTo>
                  <a:pt x="0" y="1580606"/>
                </a:moveTo>
                <a:cubicBezTo>
                  <a:pt x="1030877" y="1483723"/>
                  <a:pt x="2625131" y="1491356"/>
                  <a:pt x="3345765" y="1227922"/>
                </a:cubicBezTo>
                <a:cubicBezTo>
                  <a:pt x="4066399" y="964488"/>
                  <a:pt x="3913413" y="429986"/>
                  <a:pt x="4323805" y="0"/>
                </a:cubicBezTo>
              </a:path>
            </a:pathLst>
          </a:custGeom>
          <a:noFill/>
          <a:ln w="15875">
            <a:solidFill>
              <a:srgbClr val="3DDB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462"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6" name="TextBox 15">
            <a:extLst>
              <a:ext uri="{FF2B5EF4-FFF2-40B4-BE49-F238E27FC236}">
                <a16:creationId xmlns:a16="http://schemas.microsoft.com/office/drawing/2014/main" id="{BCA7C50B-86A6-07FF-1BB4-2D91E4B1B9D1}"/>
              </a:ext>
            </a:extLst>
          </p:cNvPr>
          <p:cNvSpPr txBox="1"/>
          <p:nvPr/>
        </p:nvSpPr>
        <p:spPr>
          <a:xfrm>
            <a:off x="652488" y="3074767"/>
            <a:ext cx="885857" cy="379463"/>
          </a:xfrm>
          <a:prstGeom prst="rect">
            <a:avLst/>
          </a:prstGeom>
          <a:noFill/>
        </p:spPr>
        <p:txBody>
          <a:bodyPr wrap="square" rtlCol="0">
            <a:spAutoFit/>
          </a:bodyPr>
          <a:lstStyle/>
          <a:p>
            <a:pPr marL="0" marR="0" lvl="0" indent="0" algn="l" defTabSz="914621" rtl="0" eaLnBrk="1" fontAlgn="base" latinLnBrk="0" hangingPunct="1">
              <a:lnSpc>
                <a:spcPct val="100000"/>
              </a:lnSpc>
              <a:spcBef>
                <a:spcPct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Physical </a:t>
            </a:r>
            <a:b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b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(1x) </a:t>
            </a:r>
          </a:p>
        </p:txBody>
      </p:sp>
      <p:sp>
        <p:nvSpPr>
          <p:cNvPr id="17" name="TextBox 16">
            <a:extLst>
              <a:ext uri="{FF2B5EF4-FFF2-40B4-BE49-F238E27FC236}">
                <a16:creationId xmlns:a16="http://schemas.microsoft.com/office/drawing/2014/main" id="{9966869E-C7BD-3E87-1CD2-CD1A226B6A8A}"/>
              </a:ext>
            </a:extLst>
          </p:cNvPr>
          <p:cNvSpPr txBox="1"/>
          <p:nvPr/>
        </p:nvSpPr>
        <p:spPr>
          <a:xfrm>
            <a:off x="2420901" y="2959230"/>
            <a:ext cx="808764" cy="915700"/>
          </a:xfrm>
          <a:prstGeom prst="rect">
            <a:avLst/>
          </a:prstGeom>
          <a:noFill/>
        </p:spPr>
        <p:txBody>
          <a:bodyPr wrap="square" rtlCol="0">
            <a:spAutoFit/>
          </a:bodyPr>
          <a:lstStyle/>
          <a:p>
            <a:pPr marL="0" marR="0" lvl="0" indent="0" algn="l" defTabSz="914621" rtl="0" eaLnBrk="1" fontAlgn="base" latinLnBrk="0" hangingPunct="1">
              <a:lnSpc>
                <a:spcPct val="100000"/>
              </a:lnSpc>
              <a:spcBef>
                <a:spcPct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Virtual</a:t>
            </a:r>
          </a:p>
          <a:p>
            <a:pPr marL="0" marR="0" lvl="0" indent="0" algn="l" defTabSz="914621" rtl="0" eaLnBrk="1" fontAlgn="base" latinLnBrk="0" hangingPunct="1">
              <a:lnSpc>
                <a:spcPct val="100000"/>
              </a:lnSpc>
              <a:spcBef>
                <a:spcPct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(5x)</a:t>
            </a:r>
          </a:p>
          <a:p>
            <a:pPr marL="0" marR="0" lvl="0" indent="0" algn="l" defTabSz="914621" rtl="0" eaLnBrk="1" fontAlgn="base" latinLnBrk="0" hangingPunct="1">
              <a:lnSpc>
                <a:spcPct val="10000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621" rtl="0" eaLnBrk="1" fontAlgn="base" latinLnBrk="0" hangingPunct="1">
              <a:lnSpc>
                <a:spcPts val="384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 name="TextBox 17">
            <a:extLst>
              <a:ext uri="{FF2B5EF4-FFF2-40B4-BE49-F238E27FC236}">
                <a16:creationId xmlns:a16="http://schemas.microsoft.com/office/drawing/2014/main" id="{1FAB7B12-81B3-13BF-76A2-EDCF1A623F35}"/>
              </a:ext>
            </a:extLst>
          </p:cNvPr>
          <p:cNvSpPr txBox="1"/>
          <p:nvPr/>
        </p:nvSpPr>
        <p:spPr>
          <a:xfrm>
            <a:off x="3776041" y="2776988"/>
            <a:ext cx="704308" cy="1059264"/>
          </a:xfrm>
          <a:prstGeom prst="rect">
            <a:avLst/>
          </a:prstGeom>
          <a:noFill/>
        </p:spPr>
        <p:txBody>
          <a:bodyPr wrap="square" rtlCol="0">
            <a:spAutoFit/>
          </a:bodyPr>
          <a:lstStyle/>
          <a:p>
            <a:pPr marL="0" marR="0" lvl="0" indent="0" algn="l" defTabSz="914621" rtl="0" eaLnBrk="1" fontAlgn="base" latinLnBrk="0" hangingPunct="1">
              <a:lnSpc>
                <a:spcPct val="100000"/>
              </a:lnSpc>
              <a:spcBef>
                <a:spcPct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Cloud</a:t>
            </a:r>
          </a:p>
          <a:p>
            <a:pPr marL="0" marR="0" lvl="0" indent="0" algn="l" defTabSz="914621" rtl="0" eaLnBrk="1" fontAlgn="base" latinLnBrk="0" hangingPunct="1">
              <a:lnSpc>
                <a:spcPct val="100000"/>
              </a:lnSpc>
              <a:spcBef>
                <a:spcPct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(10x)</a:t>
            </a:r>
          </a:p>
          <a:p>
            <a:pPr marL="0" marR="0" lvl="0" indent="0" algn="l" defTabSz="914621" rtl="0" eaLnBrk="1" fontAlgn="base" latinLnBrk="0" hangingPunct="1">
              <a:lnSpc>
                <a:spcPct val="10000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621" rtl="0" eaLnBrk="1" fontAlgn="base" latinLnBrk="0" hangingPunct="1">
              <a:lnSpc>
                <a:spcPct val="10000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621" rtl="0" eaLnBrk="1" fontAlgn="base" latinLnBrk="0" hangingPunct="1">
              <a:lnSpc>
                <a:spcPts val="384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9" name="TextBox 18">
            <a:extLst>
              <a:ext uri="{FF2B5EF4-FFF2-40B4-BE49-F238E27FC236}">
                <a16:creationId xmlns:a16="http://schemas.microsoft.com/office/drawing/2014/main" id="{F001DE02-052D-C6DF-016F-3AF984EF737A}"/>
              </a:ext>
            </a:extLst>
          </p:cNvPr>
          <p:cNvSpPr txBox="1"/>
          <p:nvPr/>
        </p:nvSpPr>
        <p:spPr>
          <a:xfrm>
            <a:off x="4818316" y="1515840"/>
            <a:ext cx="1114657" cy="1202830"/>
          </a:xfrm>
          <a:prstGeom prst="rect">
            <a:avLst/>
          </a:prstGeom>
          <a:noFill/>
        </p:spPr>
        <p:txBody>
          <a:bodyPr wrap="square" rtlCol="0">
            <a:spAutoFit/>
          </a:bodyPr>
          <a:lstStyle/>
          <a:p>
            <a:pPr marL="0" marR="0" lvl="0" indent="0" algn="l" defTabSz="914621" rtl="0" eaLnBrk="1" fontAlgn="base" latinLnBrk="0" hangingPunct="1">
              <a:lnSpc>
                <a:spcPct val="100000"/>
              </a:lnSpc>
              <a:spcBef>
                <a:spcPct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Containers </a:t>
            </a:r>
          </a:p>
          <a:p>
            <a:pPr marL="0" marR="0" lvl="0" indent="0" algn="l" defTabSz="914621" rtl="0" eaLnBrk="1" fontAlgn="base" latinLnBrk="0" hangingPunct="1">
              <a:lnSpc>
                <a:spcPct val="100000"/>
              </a:lnSpc>
              <a:spcBef>
                <a:spcPct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(100x)</a:t>
            </a:r>
          </a:p>
          <a:p>
            <a:pPr marL="0" marR="0" lvl="0" indent="0" algn="l" defTabSz="914621" rtl="0" eaLnBrk="1" fontAlgn="base" latinLnBrk="0" hangingPunct="1">
              <a:lnSpc>
                <a:spcPct val="10000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621" rtl="0" eaLnBrk="1" fontAlgn="base" latinLnBrk="0" hangingPunct="1">
              <a:lnSpc>
                <a:spcPct val="10000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621" rtl="0" eaLnBrk="1" fontAlgn="base" latinLnBrk="0" hangingPunct="1">
              <a:lnSpc>
                <a:spcPct val="10000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621" rtl="0" eaLnBrk="1" fontAlgn="base" latinLnBrk="0" hangingPunct="1">
              <a:lnSpc>
                <a:spcPts val="384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0" name="TextBox 19">
            <a:extLst>
              <a:ext uri="{FF2B5EF4-FFF2-40B4-BE49-F238E27FC236}">
                <a16:creationId xmlns:a16="http://schemas.microsoft.com/office/drawing/2014/main" id="{484327DA-E689-A323-1E8C-4486BC7E9213}"/>
              </a:ext>
            </a:extLst>
          </p:cNvPr>
          <p:cNvSpPr txBox="1"/>
          <p:nvPr/>
        </p:nvSpPr>
        <p:spPr>
          <a:xfrm>
            <a:off x="5398713" y="3339103"/>
            <a:ext cx="524503" cy="276871"/>
          </a:xfrm>
          <a:prstGeom prst="rect">
            <a:avLst/>
          </a:prstGeom>
          <a:noFill/>
        </p:spPr>
        <p:txBody>
          <a:bodyPr wrap="none" rtlCol="0" anchor="b">
            <a:spAutoFit/>
          </a:bodyPr>
          <a:lstStyle/>
          <a:p>
            <a:pPr marL="0" marR="0" lvl="0" indent="0" algn="ctr" defTabSz="913462"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100x</a:t>
            </a:r>
          </a:p>
        </p:txBody>
      </p:sp>
      <p:sp>
        <p:nvSpPr>
          <p:cNvPr id="21" name="TextBox 20">
            <a:extLst>
              <a:ext uri="{FF2B5EF4-FFF2-40B4-BE49-F238E27FC236}">
                <a16:creationId xmlns:a16="http://schemas.microsoft.com/office/drawing/2014/main" id="{451CB484-21C4-B0DA-B2EC-A4E537132D6A}"/>
              </a:ext>
            </a:extLst>
          </p:cNvPr>
          <p:cNvSpPr txBox="1"/>
          <p:nvPr/>
        </p:nvSpPr>
        <p:spPr>
          <a:xfrm>
            <a:off x="8837604" y="3606067"/>
            <a:ext cx="452368" cy="235898"/>
          </a:xfrm>
          <a:prstGeom prst="rect">
            <a:avLst/>
          </a:prstGeom>
          <a:noFill/>
        </p:spPr>
        <p:txBody>
          <a:bodyPr wrap="none" rtlCol="0">
            <a:spAutoFit/>
          </a:bodyPr>
          <a:lstStyle/>
          <a:p>
            <a:pPr marL="0" marR="0" lvl="0" indent="0" algn="ctr" defTabSz="913462"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Time</a:t>
            </a:r>
          </a:p>
        </p:txBody>
      </p:sp>
      <p:grpSp>
        <p:nvGrpSpPr>
          <p:cNvPr id="22" name="Group 21">
            <a:extLst>
              <a:ext uri="{FF2B5EF4-FFF2-40B4-BE49-F238E27FC236}">
                <a16:creationId xmlns:a16="http://schemas.microsoft.com/office/drawing/2014/main" id="{8710E4C2-0DC2-6F58-1704-A29C9BBD0B73}"/>
              </a:ext>
            </a:extLst>
          </p:cNvPr>
          <p:cNvGrpSpPr/>
          <p:nvPr/>
        </p:nvGrpSpPr>
        <p:grpSpPr>
          <a:xfrm>
            <a:off x="6229150" y="1409593"/>
            <a:ext cx="5643719" cy="2534917"/>
            <a:chOff x="6845452" y="1297059"/>
            <a:chExt cx="4585063" cy="2512864"/>
          </a:xfrm>
        </p:grpSpPr>
        <p:sp>
          <p:nvSpPr>
            <p:cNvPr id="23" name="Freeform 22">
              <a:extLst>
                <a:ext uri="{FF2B5EF4-FFF2-40B4-BE49-F238E27FC236}">
                  <a16:creationId xmlns:a16="http://schemas.microsoft.com/office/drawing/2014/main" id="{43D41CB0-C991-D5BC-7907-129C2BFE8F9E}"/>
                </a:ext>
              </a:extLst>
            </p:cNvPr>
            <p:cNvSpPr/>
            <p:nvPr/>
          </p:nvSpPr>
          <p:spPr>
            <a:xfrm>
              <a:off x="6845452" y="1642451"/>
              <a:ext cx="4585063" cy="1819315"/>
            </a:xfrm>
            <a:custGeom>
              <a:avLst/>
              <a:gdLst>
                <a:gd name="connsiteX0" fmla="*/ 0 w 4585063"/>
                <a:gd name="connsiteY0" fmla="*/ 2098233 h 2123946"/>
                <a:gd name="connsiteX1" fmla="*/ 1031966 w 4585063"/>
                <a:gd name="connsiteY1" fmla="*/ 2045982 h 2123946"/>
                <a:gd name="connsiteX2" fmla="*/ 1188720 w 4585063"/>
                <a:gd name="connsiteY2" fmla="*/ 1445091 h 2123946"/>
                <a:gd name="connsiteX3" fmla="*/ 2155371 w 4585063"/>
                <a:gd name="connsiteY3" fmla="*/ 1366713 h 2123946"/>
                <a:gd name="connsiteX4" fmla="*/ 2286000 w 4585063"/>
                <a:gd name="connsiteY4" fmla="*/ 765822 h 2123946"/>
                <a:gd name="connsiteX5" fmla="*/ 3317966 w 4585063"/>
                <a:gd name="connsiteY5" fmla="*/ 687445 h 2123946"/>
                <a:gd name="connsiteX6" fmla="*/ 3422469 w 4585063"/>
                <a:gd name="connsiteY6" fmla="*/ 73491 h 2123946"/>
                <a:gd name="connsiteX7" fmla="*/ 4585063 w 4585063"/>
                <a:gd name="connsiteY7" fmla="*/ 34302 h 2123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5063" h="2123946">
                  <a:moveTo>
                    <a:pt x="0" y="2098233"/>
                  </a:moveTo>
                  <a:cubicBezTo>
                    <a:pt x="416923" y="2126536"/>
                    <a:pt x="833846" y="2154839"/>
                    <a:pt x="1031966" y="2045982"/>
                  </a:cubicBezTo>
                  <a:cubicBezTo>
                    <a:pt x="1230086" y="1937125"/>
                    <a:pt x="1001486" y="1558302"/>
                    <a:pt x="1188720" y="1445091"/>
                  </a:cubicBezTo>
                  <a:cubicBezTo>
                    <a:pt x="1375954" y="1331879"/>
                    <a:pt x="1972491" y="1479924"/>
                    <a:pt x="2155371" y="1366713"/>
                  </a:cubicBezTo>
                  <a:cubicBezTo>
                    <a:pt x="2338251" y="1253501"/>
                    <a:pt x="2092234" y="879033"/>
                    <a:pt x="2286000" y="765822"/>
                  </a:cubicBezTo>
                  <a:cubicBezTo>
                    <a:pt x="2479766" y="652611"/>
                    <a:pt x="3128554" y="802834"/>
                    <a:pt x="3317966" y="687445"/>
                  </a:cubicBezTo>
                  <a:cubicBezTo>
                    <a:pt x="3507378" y="572056"/>
                    <a:pt x="3211286" y="182348"/>
                    <a:pt x="3422469" y="73491"/>
                  </a:cubicBezTo>
                  <a:cubicBezTo>
                    <a:pt x="3633652" y="-35366"/>
                    <a:pt x="4109357" y="-532"/>
                    <a:pt x="4585063" y="34302"/>
                  </a:cubicBezTo>
                </a:path>
              </a:pathLst>
            </a:custGeom>
            <a:noFill/>
            <a:ln w="158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462"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9F1B6366-E4AC-612B-4CB8-F993655B751B}"/>
                </a:ext>
              </a:extLst>
            </p:cNvPr>
            <p:cNvSpPr txBox="1"/>
            <p:nvPr/>
          </p:nvSpPr>
          <p:spPr>
            <a:xfrm>
              <a:off x="6951395" y="3044506"/>
              <a:ext cx="456069" cy="765417"/>
            </a:xfrm>
            <a:prstGeom prst="rect">
              <a:avLst/>
            </a:prstGeom>
            <a:noFill/>
          </p:spPr>
          <p:txBody>
            <a:bodyPr wrap="none" rtlCol="0">
              <a:spAutoFit/>
            </a:bodyPr>
            <a:lstStyle/>
            <a:p>
              <a:pPr marL="0" marR="0" lvl="0" indent="0" algn="l" defTabSz="914621" rtl="0" eaLnBrk="1" fontAlgn="base" latinLnBrk="0" hangingPunct="1">
                <a:lnSpc>
                  <a:spcPct val="100000"/>
                </a:lnSpc>
                <a:spcBef>
                  <a:spcPct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Annual</a:t>
              </a:r>
            </a:p>
            <a:p>
              <a:pPr marL="0" marR="0" lvl="0" indent="0" algn="l" defTabSz="914621" rtl="0" eaLnBrk="1" fontAlgn="base" latinLnBrk="0" hangingPunct="1">
                <a:lnSpc>
                  <a:spcPct val="10000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621" rtl="0" eaLnBrk="1" fontAlgn="base" latinLnBrk="0" hangingPunct="1">
                <a:lnSpc>
                  <a:spcPts val="384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5" name="TextBox 24">
              <a:extLst>
                <a:ext uri="{FF2B5EF4-FFF2-40B4-BE49-F238E27FC236}">
                  <a16:creationId xmlns:a16="http://schemas.microsoft.com/office/drawing/2014/main" id="{00AE3D2E-774C-35F3-9923-308A55631ACA}"/>
                </a:ext>
              </a:extLst>
            </p:cNvPr>
            <p:cNvSpPr txBox="1"/>
            <p:nvPr/>
          </p:nvSpPr>
          <p:spPr>
            <a:xfrm>
              <a:off x="8139288" y="2461244"/>
              <a:ext cx="492534" cy="376162"/>
            </a:xfrm>
            <a:prstGeom prst="rect">
              <a:avLst/>
            </a:prstGeom>
            <a:noFill/>
          </p:spPr>
          <p:txBody>
            <a:bodyPr wrap="none" rtlCol="0">
              <a:spAutoFit/>
            </a:bodyPr>
            <a:lstStyle/>
            <a:p>
              <a:pPr marL="0" marR="0" lvl="0" indent="0" algn="l" defTabSz="914621" rtl="0" eaLnBrk="1" fontAlgn="base" latinLnBrk="0" hangingPunct="1">
                <a:lnSpc>
                  <a:spcPct val="100000"/>
                </a:lnSpc>
                <a:spcBef>
                  <a:spcPct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Monthly</a:t>
              </a:r>
            </a:p>
            <a:p>
              <a:pPr marL="0" marR="0" lvl="0" indent="0" algn="l" defTabSz="914621" rtl="0" eaLnBrk="1" fontAlgn="base" latinLnBrk="0" hangingPunct="1">
                <a:lnSpc>
                  <a:spcPct val="10000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6" name="TextBox 25">
              <a:extLst>
                <a:ext uri="{FF2B5EF4-FFF2-40B4-BE49-F238E27FC236}">
                  <a16:creationId xmlns:a16="http://schemas.microsoft.com/office/drawing/2014/main" id="{088F1B0B-AF31-9E41-1365-6E6E94412EA8}"/>
                </a:ext>
              </a:extLst>
            </p:cNvPr>
            <p:cNvSpPr txBox="1"/>
            <p:nvPr/>
          </p:nvSpPr>
          <p:spPr>
            <a:xfrm>
              <a:off x="9480408" y="1923530"/>
              <a:ext cx="367512" cy="376162"/>
            </a:xfrm>
            <a:prstGeom prst="rect">
              <a:avLst/>
            </a:prstGeom>
            <a:noFill/>
          </p:spPr>
          <p:txBody>
            <a:bodyPr wrap="none" rtlCol="0">
              <a:spAutoFit/>
            </a:bodyPr>
            <a:lstStyle/>
            <a:p>
              <a:pPr marL="0" marR="0" lvl="0" indent="0" algn="l" defTabSz="914621" rtl="0" eaLnBrk="1" fontAlgn="base" latinLnBrk="0" hangingPunct="1">
                <a:lnSpc>
                  <a:spcPct val="100000"/>
                </a:lnSpc>
                <a:spcBef>
                  <a:spcPct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Daily</a:t>
              </a:r>
            </a:p>
            <a:p>
              <a:pPr marL="0" marR="0" lvl="0" indent="0" algn="l" defTabSz="914621" rtl="0" eaLnBrk="1" fontAlgn="base" latinLnBrk="0" hangingPunct="1">
                <a:lnSpc>
                  <a:spcPct val="10000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7" name="TextBox 26">
              <a:extLst>
                <a:ext uri="{FF2B5EF4-FFF2-40B4-BE49-F238E27FC236}">
                  <a16:creationId xmlns:a16="http://schemas.microsoft.com/office/drawing/2014/main" id="{38EA28B0-A1CA-31AC-0668-5D825D84119F}"/>
                </a:ext>
              </a:extLst>
            </p:cNvPr>
            <p:cNvSpPr txBox="1"/>
            <p:nvPr/>
          </p:nvSpPr>
          <p:spPr>
            <a:xfrm>
              <a:off x="10482456" y="1297059"/>
              <a:ext cx="569370" cy="376162"/>
            </a:xfrm>
            <a:prstGeom prst="rect">
              <a:avLst/>
            </a:prstGeom>
            <a:noFill/>
          </p:spPr>
          <p:txBody>
            <a:bodyPr wrap="none" rtlCol="0">
              <a:spAutoFit/>
            </a:bodyPr>
            <a:lstStyle/>
            <a:p>
              <a:pPr marL="0" marR="0" lvl="0" indent="0" algn="l" defTabSz="914621" rtl="0" eaLnBrk="1" fontAlgn="base" latinLnBrk="0" hangingPunct="1">
                <a:lnSpc>
                  <a:spcPct val="100000"/>
                </a:lnSpc>
                <a:spcBef>
                  <a:spcPct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Real-time</a:t>
              </a:r>
            </a:p>
            <a:p>
              <a:pPr marL="0" marR="0" lvl="0" indent="0" algn="l" defTabSz="914621" rtl="0" eaLnBrk="1" fontAlgn="base" latinLnBrk="0" hangingPunct="1">
                <a:lnSpc>
                  <a:spcPct val="10000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sp>
        <p:nvSpPr>
          <p:cNvPr id="28" name="TextBox 27">
            <a:extLst>
              <a:ext uri="{FF2B5EF4-FFF2-40B4-BE49-F238E27FC236}">
                <a16:creationId xmlns:a16="http://schemas.microsoft.com/office/drawing/2014/main" id="{5A16D4F8-5F22-C6C6-5B89-119172E5FBE4}"/>
              </a:ext>
            </a:extLst>
          </p:cNvPr>
          <p:cNvSpPr txBox="1"/>
          <p:nvPr/>
        </p:nvSpPr>
        <p:spPr>
          <a:xfrm>
            <a:off x="2901956" y="6066553"/>
            <a:ext cx="452368" cy="235898"/>
          </a:xfrm>
          <a:prstGeom prst="rect">
            <a:avLst/>
          </a:prstGeom>
          <a:noFill/>
        </p:spPr>
        <p:txBody>
          <a:bodyPr wrap="none" rtlCol="0">
            <a:spAutoFit/>
          </a:bodyPr>
          <a:lstStyle/>
          <a:p>
            <a:pPr marL="0" marR="0" lvl="0" indent="0" algn="ctr" defTabSz="913462"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Time</a:t>
            </a:r>
          </a:p>
        </p:txBody>
      </p:sp>
      <p:sp>
        <p:nvSpPr>
          <p:cNvPr id="29" name="TextBox 28">
            <a:extLst>
              <a:ext uri="{FF2B5EF4-FFF2-40B4-BE49-F238E27FC236}">
                <a16:creationId xmlns:a16="http://schemas.microsoft.com/office/drawing/2014/main" id="{7808AC12-8159-2124-C78A-E5DB79DA1F0D}"/>
              </a:ext>
            </a:extLst>
          </p:cNvPr>
          <p:cNvSpPr txBox="1"/>
          <p:nvPr/>
        </p:nvSpPr>
        <p:spPr>
          <a:xfrm rot="16200000">
            <a:off x="-96518" y="4867903"/>
            <a:ext cx="622926" cy="256545"/>
          </a:xfrm>
          <a:prstGeom prst="rect">
            <a:avLst/>
          </a:prstGeom>
          <a:noFill/>
        </p:spPr>
        <p:txBody>
          <a:bodyPr wrap="none" lIns="0" rtlCol="0">
            <a:spAutoFit/>
          </a:bodyPr>
          <a:lstStyle/>
          <a:p>
            <a:pPr marL="0" marR="0" lvl="0" indent="0" algn="ctr" defTabSz="913462"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Teams</a:t>
            </a:r>
          </a:p>
        </p:txBody>
      </p:sp>
      <p:grpSp>
        <p:nvGrpSpPr>
          <p:cNvPr id="30" name="Group 29">
            <a:extLst>
              <a:ext uri="{FF2B5EF4-FFF2-40B4-BE49-F238E27FC236}">
                <a16:creationId xmlns:a16="http://schemas.microsoft.com/office/drawing/2014/main" id="{E1378389-6B8E-E502-0957-3B17C84E0D44}"/>
              </a:ext>
            </a:extLst>
          </p:cNvPr>
          <p:cNvGrpSpPr/>
          <p:nvPr/>
        </p:nvGrpSpPr>
        <p:grpSpPr>
          <a:xfrm>
            <a:off x="306175" y="4047203"/>
            <a:ext cx="5654229" cy="1962112"/>
            <a:chOff x="204108" y="3035402"/>
            <a:chExt cx="4051017" cy="1471584"/>
          </a:xfrm>
        </p:grpSpPr>
        <p:sp>
          <p:nvSpPr>
            <p:cNvPr id="31" name="Freeform 30">
              <a:extLst>
                <a:ext uri="{FF2B5EF4-FFF2-40B4-BE49-F238E27FC236}">
                  <a16:creationId xmlns:a16="http://schemas.microsoft.com/office/drawing/2014/main" id="{15E27667-17DD-0683-8013-8A73AEC212AD}"/>
                </a:ext>
              </a:extLst>
            </p:cNvPr>
            <p:cNvSpPr/>
            <p:nvPr/>
          </p:nvSpPr>
          <p:spPr>
            <a:xfrm>
              <a:off x="204108" y="3217828"/>
              <a:ext cx="4051017" cy="1214400"/>
            </a:xfrm>
            <a:custGeom>
              <a:avLst/>
              <a:gdLst>
                <a:gd name="connsiteX0" fmla="*/ 0 w 4010297"/>
                <a:gd name="connsiteY0" fmla="*/ 1489165 h 1489165"/>
                <a:gd name="connsiteX1" fmla="*/ 757646 w 4010297"/>
                <a:gd name="connsiteY1" fmla="*/ 1489165 h 1489165"/>
                <a:gd name="connsiteX2" fmla="*/ 757646 w 4010297"/>
                <a:gd name="connsiteY2" fmla="*/ 1110342 h 1489165"/>
                <a:gd name="connsiteX3" fmla="*/ 1580606 w 4010297"/>
                <a:gd name="connsiteY3" fmla="*/ 1123405 h 1489165"/>
                <a:gd name="connsiteX4" fmla="*/ 1567543 w 4010297"/>
                <a:gd name="connsiteY4" fmla="*/ 731520 h 1489165"/>
                <a:gd name="connsiteX5" fmla="*/ 2416629 w 4010297"/>
                <a:gd name="connsiteY5" fmla="*/ 744582 h 1489165"/>
                <a:gd name="connsiteX6" fmla="*/ 2416629 w 4010297"/>
                <a:gd name="connsiteY6" fmla="*/ 378822 h 1489165"/>
                <a:gd name="connsiteX7" fmla="*/ 3226526 w 4010297"/>
                <a:gd name="connsiteY7" fmla="*/ 391885 h 1489165"/>
                <a:gd name="connsiteX8" fmla="*/ 3226526 w 4010297"/>
                <a:gd name="connsiteY8" fmla="*/ 0 h 1489165"/>
                <a:gd name="connsiteX9" fmla="*/ 4010297 w 4010297"/>
                <a:gd name="connsiteY9" fmla="*/ 13062 h 1489165"/>
                <a:gd name="connsiteX10" fmla="*/ 4010297 w 4010297"/>
                <a:gd name="connsiteY10" fmla="*/ 13062 h 1489165"/>
                <a:gd name="connsiteX0" fmla="*/ 0 w 4010297"/>
                <a:gd name="connsiteY0" fmla="*/ 1489165 h 1489165"/>
                <a:gd name="connsiteX1" fmla="*/ 757646 w 4010297"/>
                <a:gd name="connsiteY1" fmla="*/ 1489165 h 1489165"/>
                <a:gd name="connsiteX2" fmla="*/ 757646 w 4010297"/>
                <a:gd name="connsiteY2" fmla="*/ 1110342 h 1489165"/>
                <a:gd name="connsiteX3" fmla="*/ 1580606 w 4010297"/>
                <a:gd name="connsiteY3" fmla="*/ 1135407 h 1489165"/>
                <a:gd name="connsiteX4" fmla="*/ 1567543 w 4010297"/>
                <a:gd name="connsiteY4" fmla="*/ 731520 h 1489165"/>
                <a:gd name="connsiteX5" fmla="*/ 2416629 w 4010297"/>
                <a:gd name="connsiteY5" fmla="*/ 744582 h 1489165"/>
                <a:gd name="connsiteX6" fmla="*/ 2416629 w 4010297"/>
                <a:gd name="connsiteY6" fmla="*/ 378822 h 1489165"/>
                <a:gd name="connsiteX7" fmla="*/ 3226526 w 4010297"/>
                <a:gd name="connsiteY7" fmla="*/ 391885 h 1489165"/>
                <a:gd name="connsiteX8" fmla="*/ 3226526 w 4010297"/>
                <a:gd name="connsiteY8" fmla="*/ 0 h 1489165"/>
                <a:gd name="connsiteX9" fmla="*/ 4010297 w 4010297"/>
                <a:gd name="connsiteY9" fmla="*/ 13062 h 1489165"/>
                <a:gd name="connsiteX10" fmla="*/ 4010297 w 4010297"/>
                <a:gd name="connsiteY10" fmla="*/ 13062 h 1489165"/>
                <a:gd name="connsiteX0" fmla="*/ 0 w 4010297"/>
                <a:gd name="connsiteY0" fmla="*/ 1489165 h 1489165"/>
                <a:gd name="connsiteX1" fmla="*/ 757646 w 4010297"/>
                <a:gd name="connsiteY1" fmla="*/ 1489165 h 1489165"/>
                <a:gd name="connsiteX2" fmla="*/ 757646 w 4010297"/>
                <a:gd name="connsiteY2" fmla="*/ 1110342 h 1489165"/>
                <a:gd name="connsiteX3" fmla="*/ 1569214 w 4010297"/>
                <a:gd name="connsiteY3" fmla="*/ 1123406 h 1489165"/>
                <a:gd name="connsiteX4" fmla="*/ 1567543 w 4010297"/>
                <a:gd name="connsiteY4" fmla="*/ 731520 h 1489165"/>
                <a:gd name="connsiteX5" fmla="*/ 2416629 w 4010297"/>
                <a:gd name="connsiteY5" fmla="*/ 744582 h 1489165"/>
                <a:gd name="connsiteX6" fmla="*/ 2416629 w 4010297"/>
                <a:gd name="connsiteY6" fmla="*/ 378822 h 1489165"/>
                <a:gd name="connsiteX7" fmla="*/ 3226526 w 4010297"/>
                <a:gd name="connsiteY7" fmla="*/ 391885 h 1489165"/>
                <a:gd name="connsiteX8" fmla="*/ 3226526 w 4010297"/>
                <a:gd name="connsiteY8" fmla="*/ 0 h 1489165"/>
                <a:gd name="connsiteX9" fmla="*/ 4010297 w 4010297"/>
                <a:gd name="connsiteY9" fmla="*/ 13062 h 1489165"/>
                <a:gd name="connsiteX10" fmla="*/ 4010297 w 4010297"/>
                <a:gd name="connsiteY10" fmla="*/ 13062 h 1489165"/>
                <a:gd name="connsiteX0" fmla="*/ 0 w 4010297"/>
                <a:gd name="connsiteY0" fmla="*/ 1489165 h 1489165"/>
                <a:gd name="connsiteX1" fmla="*/ 757646 w 4010297"/>
                <a:gd name="connsiteY1" fmla="*/ 1489165 h 1489165"/>
                <a:gd name="connsiteX2" fmla="*/ 757646 w 4010297"/>
                <a:gd name="connsiteY2" fmla="*/ 1110342 h 1489165"/>
                <a:gd name="connsiteX3" fmla="*/ 1569214 w 4010297"/>
                <a:gd name="connsiteY3" fmla="*/ 1123406 h 1489165"/>
                <a:gd name="connsiteX4" fmla="*/ 1567543 w 4010297"/>
                <a:gd name="connsiteY4" fmla="*/ 731520 h 1489165"/>
                <a:gd name="connsiteX5" fmla="*/ 2428022 w 4010297"/>
                <a:gd name="connsiteY5" fmla="*/ 756585 h 1489165"/>
                <a:gd name="connsiteX6" fmla="*/ 2416629 w 4010297"/>
                <a:gd name="connsiteY6" fmla="*/ 378822 h 1489165"/>
                <a:gd name="connsiteX7" fmla="*/ 3226526 w 4010297"/>
                <a:gd name="connsiteY7" fmla="*/ 391885 h 1489165"/>
                <a:gd name="connsiteX8" fmla="*/ 3226526 w 4010297"/>
                <a:gd name="connsiteY8" fmla="*/ 0 h 1489165"/>
                <a:gd name="connsiteX9" fmla="*/ 4010297 w 4010297"/>
                <a:gd name="connsiteY9" fmla="*/ 13062 h 1489165"/>
                <a:gd name="connsiteX10" fmla="*/ 4010297 w 4010297"/>
                <a:gd name="connsiteY10" fmla="*/ 13062 h 1489165"/>
                <a:gd name="connsiteX0" fmla="*/ 0 w 4010297"/>
                <a:gd name="connsiteY0" fmla="*/ 1489165 h 1489165"/>
                <a:gd name="connsiteX1" fmla="*/ 757646 w 4010297"/>
                <a:gd name="connsiteY1" fmla="*/ 1489165 h 1489165"/>
                <a:gd name="connsiteX2" fmla="*/ 757646 w 4010297"/>
                <a:gd name="connsiteY2" fmla="*/ 1110342 h 1489165"/>
                <a:gd name="connsiteX3" fmla="*/ 1569214 w 4010297"/>
                <a:gd name="connsiteY3" fmla="*/ 1123406 h 1489165"/>
                <a:gd name="connsiteX4" fmla="*/ 1567543 w 4010297"/>
                <a:gd name="connsiteY4" fmla="*/ 731520 h 1489165"/>
                <a:gd name="connsiteX5" fmla="*/ 2428022 w 4010297"/>
                <a:gd name="connsiteY5" fmla="*/ 756585 h 1489165"/>
                <a:gd name="connsiteX6" fmla="*/ 2416629 w 4010297"/>
                <a:gd name="connsiteY6" fmla="*/ 378822 h 1489165"/>
                <a:gd name="connsiteX7" fmla="*/ 3226526 w 4010297"/>
                <a:gd name="connsiteY7" fmla="*/ 403888 h 1489165"/>
                <a:gd name="connsiteX8" fmla="*/ 3226526 w 4010297"/>
                <a:gd name="connsiteY8" fmla="*/ 0 h 1489165"/>
                <a:gd name="connsiteX9" fmla="*/ 4010297 w 4010297"/>
                <a:gd name="connsiteY9" fmla="*/ 13062 h 1489165"/>
                <a:gd name="connsiteX10" fmla="*/ 4010297 w 4010297"/>
                <a:gd name="connsiteY10" fmla="*/ 13062 h 1489165"/>
                <a:gd name="connsiteX0" fmla="*/ 0 w 4010297"/>
                <a:gd name="connsiteY0" fmla="*/ 1489165 h 1525173"/>
                <a:gd name="connsiteX1" fmla="*/ 757646 w 4010297"/>
                <a:gd name="connsiteY1" fmla="*/ 1525173 h 1525173"/>
                <a:gd name="connsiteX2" fmla="*/ 757646 w 4010297"/>
                <a:gd name="connsiteY2" fmla="*/ 1110342 h 1525173"/>
                <a:gd name="connsiteX3" fmla="*/ 1569214 w 4010297"/>
                <a:gd name="connsiteY3" fmla="*/ 1123406 h 1525173"/>
                <a:gd name="connsiteX4" fmla="*/ 1567543 w 4010297"/>
                <a:gd name="connsiteY4" fmla="*/ 731520 h 1525173"/>
                <a:gd name="connsiteX5" fmla="*/ 2428022 w 4010297"/>
                <a:gd name="connsiteY5" fmla="*/ 756585 h 1525173"/>
                <a:gd name="connsiteX6" fmla="*/ 2416629 w 4010297"/>
                <a:gd name="connsiteY6" fmla="*/ 378822 h 1525173"/>
                <a:gd name="connsiteX7" fmla="*/ 3226526 w 4010297"/>
                <a:gd name="connsiteY7" fmla="*/ 403888 h 1525173"/>
                <a:gd name="connsiteX8" fmla="*/ 3226526 w 4010297"/>
                <a:gd name="connsiteY8" fmla="*/ 0 h 1525173"/>
                <a:gd name="connsiteX9" fmla="*/ 4010297 w 4010297"/>
                <a:gd name="connsiteY9" fmla="*/ 13062 h 1525173"/>
                <a:gd name="connsiteX10" fmla="*/ 4010297 w 4010297"/>
                <a:gd name="connsiteY10" fmla="*/ 13062 h 1525173"/>
                <a:gd name="connsiteX0" fmla="*/ 0 w 4010297"/>
                <a:gd name="connsiteY0" fmla="*/ 1489165 h 1489165"/>
                <a:gd name="connsiteX1" fmla="*/ 734860 w 4010297"/>
                <a:gd name="connsiteY1" fmla="*/ 1489165 h 1489165"/>
                <a:gd name="connsiteX2" fmla="*/ 757646 w 4010297"/>
                <a:gd name="connsiteY2" fmla="*/ 1110342 h 1489165"/>
                <a:gd name="connsiteX3" fmla="*/ 1569214 w 4010297"/>
                <a:gd name="connsiteY3" fmla="*/ 1123406 h 1489165"/>
                <a:gd name="connsiteX4" fmla="*/ 1567543 w 4010297"/>
                <a:gd name="connsiteY4" fmla="*/ 731520 h 1489165"/>
                <a:gd name="connsiteX5" fmla="*/ 2428022 w 4010297"/>
                <a:gd name="connsiteY5" fmla="*/ 756585 h 1489165"/>
                <a:gd name="connsiteX6" fmla="*/ 2416629 w 4010297"/>
                <a:gd name="connsiteY6" fmla="*/ 378822 h 1489165"/>
                <a:gd name="connsiteX7" fmla="*/ 3226526 w 4010297"/>
                <a:gd name="connsiteY7" fmla="*/ 403888 h 1489165"/>
                <a:gd name="connsiteX8" fmla="*/ 3226526 w 4010297"/>
                <a:gd name="connsiteY8" fmla="*/ 0 h 1489165"/>
                <a:gd name="connsiteX9" fmla="*/ 4010297 w 4010297"/>
                <a:gd name="connsiteY9" fmla="*/ 13062 h 1489165"/>
                <a:gd name="connsiteX10" fmla="*/ 4010297 w 4010297"/>
                <a:gd name="connsiteY10" fmla="*/ 13062 h 1489165"/>
                <a:gd name="connsiteX0" fmla="*/ 0 w 4010297"/>
                <a:gd name="connsiteY0" fmla="*/ 1489165 h 1489165"/>
                <a:gd name="connsiteX1" fmla="*/ 734860 w 4010297"/>
                <a:gd name="connsiteY1" fmla="*/ 1489165 h 1489165"/>
                <a:gd name="connsiteX2" fmla="*/ 723467 w 4010297"/>
                <a:gd name="connsiteY2" fmla="*/ 1110342 h 1489165"/>
                <a:gd name="connsiteX3" fmla="*/ 1569214 w 4010297"/>
                <a:gd name="connsiteY3" fmla="*/ 1123406 h 1489165"/>
                <a:gd name="connsiteX4" fmla="*/ 1567543 w 4010297"/>
                <a:gd name="connsiteY4" fmla="*/ 731520 h 1489165"/>
                <a:gd name="connsiteX5" fmla="*/ 2428022 w 4010297"/>
                <a:gd name="connsiteY5" fmla="*/ 756585 h 1489165"/>
                <a:gd name="connsiteX6" fmla="*/ 2416629 w 4010297"/>
                <a:gd name="connsiteY6" fmla="*/ 378822 h 1489165"/>
                <a:gd name="connsiteX7" fmla="*/ 3226526 w 4010297"/>
                <a:gd name="connsiteY7" fmla="*/ 403888 h 1489165"/>
                <a:gd name="connsiteX8" fmla="*/ 3226526 w 4010297"/>
                <a:gd name="connsiteY8" fmla="*/ 0 h 1489165"/>
                <a:gd name="connsiteX9" fmla="*/ 4010297 w 4010297"/>
                <a:gd name="connsiteY9" fmla="*/ 13062 h 1489165"/>
                <a:gd name="connsiteX10" fmla="*/ 4010297 w 4010297"/>
                <a:gd name="connsiteY10" fmla="*/ 13062 h 1489165"/>
                <a:gd name="connsiteX0" fmla="*/ 0 w 4010297"/>
                <a:gd name="connsiteY0" fmla="*/ 1489165 h 1489165"/>
                <a:gd name="connsiteX1" fmla="*/ 734860 w 4010297"/>
                <a:gd name="connsiteY1" fmla="*/ 1489165 h 1489165"/>
                <a:gd name="connsiteX2" fmla="*/ 723467 w 4010297"/>
                <a:gd name="connsiteY2" fmla="*/ 1110342 h 1489165"/>
                <a:gd name="connsiteX3" fmla="*/ 1569214 w 4010297"/>
                <a:gd name="connsiteY3" fmla="*/ 1123406 h 1489165"/>
                <a:gd name="connsiteX4" fmla="*/ 1567543 w 4010297"/>
                <a:gd name="connsiteY4" fmla="*/ 731520 h 1489165"/>
                <a:gd name="connsiteX5" fmla="*/ 2428022 w 4010297"/>
                <a:gd name="connsiteY5" fmla="*/ 756585 h 1489165"/>
                <a:gd name="connsiteX6" fmla="*/ 2416629 w 4010297"/>
                <a:gd name="connsiteY6" fmla="*/ 378822 h 1489165"/>
                <a:gd name="connsiteX7" fmla="*/ 3203740 w 4010297"/>
                <a:gd name="connsiteY7" fmla="*/ 427893 h 1489165"/>
                <a:gd name="connsiteX8" fmla="*/ 3226526 w 4010297"/>
                <a:gd name="connsiteY8" fmla="*/ 0 h 1489165"/>
                <a:gd name="connsiteX9" fmla="*/ 4010297 w 4010297"/>
                <a:gd name="connsiteY9" fmla="*/ 13062 h 1489165"/>
                <a:gd name="connsiteX10" fmla="*/ 4010297 w 4010297"/>
                <a:gd name="connsiteY10" fmla="*/ 13062 h 1489165"/>
                <a:gd name="connsiteX0" fmla="*/ 0 w 4010297"/>
                <a:gd name="connsiteY0" fmla="*/ 1489165 h 1489165"/>
                <a:gd name="connsiteX1" fmla="*/ 734860 w 4010297"/>
                <a:gd name="connsiteY1" fmla="*/ 1489165 h 1489165"/>
                <a:gd name="connsiteX2" fmla="*/ 723467 w 4010297"/>
                <a:gd name="connsiteY2" fmla="*/ 1110342 h 1489165"/>
                <a:gd name="connsiteX3" fmla="*/ 1569214 w 4010297"/>
                <a:gd name="connsiteY3" fmla="*/ 1123406 h 1489165"/>
                <a:gd name="connsiteX4" fmla="*/ 1567543 w 4010297"/>
                <a:gd name="connsiteY4" fmla="*/ 731520 h 1489165"/>
                <a:gd name="connsiteX5" fmla="*/ 2428022 w 4010297"/>
                <a:gd name="connsiteY5" fmla="*/ 756585 h 1489165"/>
                <a:gd name="connsiteX6" fmla="*/ 2416629 w 4010297"/>
                <a:gd name="connsiteY6" fmla="*/ 378822 h 1489165"/>
                <a:gd name="connsiteX7" fmla="*/ 3249312 w 4010297"/>
                <a:gd name="connsiteY7" fmla="*/ 355877 h 1489165"/>
                <a:gd name="connsiteX8" fmla="*/ 3226526 w 4010297"/>
                <a:gd name="connsiteY8" fmla="*/ 0 h 1489165"/>
                <a:gd name="connsiteX9" fmla="*/ 4010297 w 4010297"/>
                <a:gd name="connsiteY9" fmla="*/ 13062 h 1489165"/>
                <a:gd name="connsiteX10" fmla="*/ 4010297 w 4010297"/>
                <a:gd name="connsiteY10" fmla="*/ 13062 h 1489165"/>
                <a:gd name="connsiteX0" fmla="*/ 0 w 4010297"/>
                <a:gd name="connsiteY0" fmla="*/ 1489165 h 1489165"/>
                <a:gd name="connsiteX1" fmla="*/ 734860 w 4010297"/>
                <a:gd name="connsiteY1" fmla="*/ 1489165 h 1489165"/>
                <a:gd name="connsiteX2" fmla="*/ 723467 w 4010297"/>
                <a:gd name="connsiteY2" fmla="*/ 1110342 h 1489165"/>
                <a:gd name="connsiteX3" fmla="*/ 1569214 w 4010297"/>
                <a:gd name="connsiteY3" fmla="*/ 1123406 h 1489165"/>
                <a:gd name="connsiteX4" fmla="*/ 1567543 w 4010297"/>
                <a:gd name="connsiteY4" fmla="*/ 731520 h 1489165"/>
                <a:gd name="connsiteX5" fmla="*/ 2428022 w 4010297"/>
                <a:gd name="connsiteY5" fmla="*/ 756585 h 1489165"/>
                <a:gd name="connsiteX6" fmla="*/ 2416629 w 4010297"/>
                <a:gd name="connsiteY6" fmla="*/ 378822 h 1489165"/>
                <a:gd name="connsiteX7" fmla="*/ 3249312 w 4010297"/>
                <a:gd name="connsiteY7" fmla="*/ 367880 h 1489165"/>
                <a:gd name="connsiteX8" fmla="*/ 3226526 w 4010297"/>
                <a:gd name="connsiteY8" fmla="*/ 0 h 1489165"/>
                <a:gd name="connsiteX9" fmla="*/ 4010297 w 4010297"/>
                <a:gd name="connsiteY9" fmla="*/ 13062 h 1489165"/>
                <a:gd name="connsiteX10" fmla="*/ 4010297 w 4010297"/>
                <a:gd name="connsiteY10" fmla="*/ 13062 h 1489165"/>
                <a:gd name="connsiteX0" fmla="*/ 0 w 4010297"/>
                <a:gd name="connsiteY0" fmla="*/ 1489165 h 1489165"/>
                <a:gd name="connsiteX1" fmla="*/ 734860 w 4010297"/>
                <a:gd name="connsiteY1" fmla="*/ 1489165 h 1489165"/>
                <a:gd name="connsiteX2" fmla="*/ 723467 w 4010297"/>
                <a:gd name="connsiteY2" fmla="*/ 1110342 h 1489165"/>
                <a:gd name="connsiteX3" fmla="*/ 1569214 w 4010297"/>
                <a:gd name="connsiteY3" fmla="*/ 1123406 h 1489165"/>
                <a:gd name="connsiteX4" fmla="*/ 1567543 w 4010297"/>
                <a:gd name="connsiteY4" fmla="*/ 731520 h 1489165"/>
                <a:gd name="connsiteX5" fmla="*/ 2428022 w 4010297"/>
                <a:gd name="connsiteY5" fmla="*/ 756585 h 1489165"/>
                <a:gd name="connsiteX6" fmla="*/ 2416629 w 4010297"/>
                <a:gd name="connsiteY6" fmla="*/ 378822 h 1489165"/>
                <a:gd name="connsiteX7" fmla="*/ 3237919 w 4010297"/>
                <a:gd name="connsiteY7" fmla="*/ 391885 h 1489165"/>
                <a:gd name="connsiteX8" fmla="*/ 3226526 w 4010297"/>
                <a:gd name="connsiteY8" fmla="*/ 0 h 1489165"/>
                <a:gd name="connsiteX9" fmla="*/ 4010297 w 4010297"/>
                <a:gd name="connsiteY9" fmla="*/ 13062 h 1489165"/>
                <a:gd name="connsiteX10" fmla="*/ 4010297 w 4010297"/>
                <a:gd name="connsiteY10" fmla="*/ 13062 h 1489165"/>
                <a:gd name="connsiteX0" fmla="*/ 0 w 4010297"/>
                <a:gd name="connsiteY0" fmla="*/ 1489165 h 1489165"/>
                <a:gd name="connsiteX1" fmla="*/ 734860 w 4010297"/>
                <a:gd name="connsiteY1" fmla="*/ 1489165 h 1489165"/>
                <a:gd name="connsiteX2" fmla="*/ 723467 w 4010297"/>
                <a:gd name="connsiteY2" fmla="*/ 1110342 h 1489165"/>
                <a:gd name="connsiteX3" fmla="*/ 1569214 w 4010297"/>
                <a:gd name="connsiteY3" fmla="*/ 1123406 h 1489165"/>
                <a:gd name="connsiteX4" fmla="*/ 1567543 w 4010297"/>
                <a:gd name="connsiteY4" fmla="*/ 731520 h 1489165"/>
                <a:gd name="connsiteX5" fmla="*/ 2428022 w 4010297"/>
                <a:gd name="connsiteY5" fmla="*/ 756585 h 1489165"/>
                <a:gd name="connsiteX6" fmla="*/ 2416629 w 4010297"/>
                <a:gd name="connsiteY6" fmla="*/ 378822 h 1489165"/>
                <a:gd name="connsiteX7" fmla="*/ 3237919 w 4010297"/>
                <a:gd name="connsiteY7" fmla="*/ 367879 h 1489165"/>
                <a:gd name="connsiteX8" fmla="*/ 3226526 w 4010297"/>
                <a:gd name="connsiteY8" fmla="*/ 0 h 1489165"/>
                <a:gd name="connsiteX9" fmla="*/ 4010297 w 4010297"/>
                <a:gd name="connsiteY9" fmla="*/ 13062 h 1489165"/>
                <a:gd name="connsiteX10" fmla="*/ 4010297 w 4010297"/>
                <a:gd name="connsiteY10" fmla="*/ 13062 h 1489165"/>
                <a:gd name="connsiteX0" fmla="*/ 0 w 4010297"/>
                <a:gd name="connsiteY0" fmla="*/ 1489165 h 1489165"/>
                <a:gd name="connsiteX1" fmla="*/ 734860 w 4010297"/>
                <a:gd name="connsiteY1" fmla="*/ 1489165 h 1489165"/>
                <a:gd name="connsiteX2" fmla="*/ 723467 w 4010297"/>
                <a:gd name="connsiteY2" fmla="*/ 1110342 h 1489165"/>
                <a:gd name="connsiteX3" fmla="*/ 1569214 w 4010297"/>
                <a:gd name="connsiteY3" fmla="*/ 1123406 h 1489165"/>
                <a:gd name="connsiteX4" fmla="*/ 1567543 w 4010297"/>
                <a:gd name="connsiteY4" fmla="*/ 731520 h 1489165"/>
                <a:gd name="connsiteX5" fmla="*/ 2428022 w 4010297"/>
                <a:gd name="connsiteY5" fmla="*/ 756585 h 1489165"/>
                <a:gd name="connsiteX6" fmla="*/ 2416629 w 4010297"/>
                <a:gd name="connsiteY6" fmla="*/ 378822 h 1489165"/>
                <a:gd name="connsiteX7" fmla="*/ 3215133 w 4010297"/>
                <a:gd name="connsiteY7" fmla="*/ 355876 h 1489165"/>
                <a:gd name="connsiteX8" fmla="*/ 3226526 w 4010297"/>
                <a:gd name="connsiteY8" fmla="*/ 0 h 1489165"/>
                <a:gd name="connsiteX9" fmla="*/ 4010297 w 4010297"/>
                <a:gd name="connsiteY9" fmla="*/ 13062 h 1489165"/>
                <a:gd name="connsiteX10" fmla="*/ 4010297 w 4010297"/>
                <a:gd name="connsiteY10" fmla="*/ 13062 h 1489165"/>
                <a:gd name="connsiteX0" fmla="*/ 0 w 4010297"/>
                <a:gd name="connsiteY0" fmla="*/ 1489165 h 1489165"/>
                <a:gd name="connsiteX1" fmla="*/ 734860 w 4010297"/>
                <a:gd name="connsiteY1" fmla="*/ 1489165 h 1489165"/>
                <a:gd name="connsiteX2" fmla="*/ 723467 w 4010297"/>
                <a:gd name="connsiteY2" fmla="*/ 1110342 h 1489165"/>
                <a:gd name="connsiteX3" fmla="*/ 1569214 w 4010297"/>
                <a:gd name="connsiteY3" fmla="*/ 1123406 h 1489165"/>
                <a:gd name="connsiteX4" fmla="*/ 1567543 w 4010297"/>
                <a:gd name="connsiteY4" fmla="*/ 731520 h 1489165"/>
                <a:gd name="connsiteX5" fmla="*/ 2428022 w 4010297"/>
                <a:gd name="connsiteY5" fmla="*/ 756585 h 1489165"/>
                <a:gd name="connsiteX6" fmla="*/ 2416629 w 4010297"/>
                <a:gd name="connsiteY6" fmla="*/ 378822 h 1489165"/>
                <a:gd name="connsiteX7" fmla="*/ 3237919 w 4010297"/>
                <a:gd name="connsiteY7" fmla="*/ 379882 h 1489165"/>
                <a:gd name="connsiteX8" fmla="*/ 3226526 w 4010297"/>
                <a:gd name="connsiteY8" fmla="*/ 0 h 1489165"/>
                <a:gd name="connsiteX9" fmla="*/ 4010297 w 4010297"/>
                <a:gd name="connsiteY9" fmla="*/ 13062 h 1489165"/>
                <a:gd name="connsiteX10" fmla="*/ 4010297 w 4010297"/>
                <a:gd name="connsiteY10" fmla="*/ 13062 h 1489165"/>
                <a:gd name="connsiteX0" fmla="*/ 0 w 4010297"/>
                <a:gd name="connsiteY0" fmla="*/ 1489165 h 1489165"/>
                <a:gd name="connsiteX1" fmla="*/ 734860 w 4010297"/>
                <a:gd name="connsiteY1" fmla="*/ 1489165 h 1489165"/>
                <a:gd name="connsiteX2" fmla="*/ 723467 w 4010297"/>
                <a:gd name="connsiteY2" fmla="*/ 1110342 h 1489165"/>
                <a:gd name="connsiteX3" fmla="*/ 1569214 w 4010297"/>
                <a:gd name="connsiteY3" fmla="*/ 1123406 h 1489165"/>
                <a:gd name="connsiteX4" fmla="*/ 1567543 w 4010297"/>
                <a:gd name="connsiteY4" fmla="*/ 731520 h 1489165"/>
                <a:gd name="connsiteX5" fmla="*/ 2428022 w 4010297"/>
                <a:gd name="connsiteY5" fmla="*/ 708574 h 1489165"/>
                <a:gd name="connsiteX6" fmla="*/ 2416629 w 4010297"/>
                <a:gd name="connsiteY6" fmla="*/ 378822 h 1489165"/>
                <a:gd name="connsiteX7" fmla="*/ 3237919 w 4010297"/>
                <a:gd name="connsiteY7" fmla="*/ 379882 h 1489165"/>
                <a:gd name="connsiteX8" fmla="*/ 3226526 w 4010297"/>
                <a:gd name="connsiteY8" fmla="*/ 0 h 1489165"/>
                <a:gd name="connsiteX9" fmla="*/ 4010297 w 4010297"/>
                <a:gd name="connsiteY9" fmla="*/ 13062 h 1489165"/>
                <a:gd name="connsiteX10" fmla="*/ 4010297 w 4010297"/>
                <a:gd name="connsiteY10" fmla="*/ 13062 h 1489165"/>
                <a:gd name="connsiteX0" fmla="*/ 0 w 4010297"/>
                <a:gd name="connsiteY0" fmla="*/ 1489165 h 1489165"/>
                <a:gd name="connsiteX1" fmla="*/ 734860 w 4010297"/>
                <a:gd name="connsiteY1" fmla="*/ 1489165 h 1489165"/>
                <a:gd name="connsiteX2" fmla="*/ 723467 w 4010297"/>
                <a:gd name="connsiteY2" fmla="*/ 1110342 h 1489165"/>
                <a:gd name="connsiteX3" fmla="*/ 1569214 w 4010297"/>
                <a:gd name="connsiteY3" fmla="*/ 1123406 h 1489165"/>
                <a:gd name="connsiteX4" fmla="*/ 1567543 w 4010297"/>
                <a:gd name="connsiteY4" fmla="*/ 731520 h 1489165"/>
                <a:gd name="connsiteX5" fmla="*/ 2428022 w 4010297"/>
                <a:gd name="connsiteY5" fmla="*/ 708574 h 1489165"/>
                <a:gd name="connsiteX6" fmla="*/ 2416629 w 4010297"/>
                <a:gd name="connsiteY6" fmla="*/ 378822 h 1489165"/>
                <a:gd name="connsiteX7" fmla="*/ 3222282 w 4010297"/>
                <a:gd name="connsiteY7" fmla="*/ 379882 h 1489165"/>
                <a:gd name="connsiteX8" fmla="*/ 3226526 w 4010297"/>
                <a:gd name="connsiteY8" fmla="*/ 0 h 1489165"/>
                <a:gd name="connsiteX9" fmla="*/ 4010297 w 4010297"/>
                <a:gd name="connsiteY9" fmla="*/ 13062 h 1489165"/>
                <a:gd name="connsiteX10" fmla="*/ 4010297 w 4010297"/>
                <a:gd name="connsiteY10" fmla="*/ 13062 h 1489165"/>
                <a:gd name="connsiteX0" fmla="*/ 0 w 4010297"/>
                <a:gd name="connsiteY0" fmla="*/ 1489165 h 1489165"/>
                <a:gd name="connsiteX1" fmla="*/ 734860 w 4010297"/>
                <a:gd name="connsiteY1" fmla="*/ 1489165 h 1489165"/>
                <a:gd name="connsiteX2" fmla="*/ 723467 w 4010297"/>
                <a:gd name="connsiteY2" fmla="*/ 1110342 h 1489165"/>
                <a:gd name="connsiteX3" fmla="*/ 1569214 w 4010297"/>
                <a:gd name="connsiteY3" fmla="*/ 1123406 h 1489165"/>
                <a:gd name="connsiteX4" fmla="*/ 1567543 w 4010297"/>
                <a:gd name="connsiteY4" fmla="*/ 731520 h 1489165"/>
                <a:gd name="connsiteX5" fmla="*/ 2428022 w 4010297"/>
                <a:gd name="connsiteY5" fmla="*/ 708574 h 1489165"/>
                <a:gd name="connsiteX6" fmla="*/ 2416629 w 4010297"/>
                <a:gd name="connsiteY6" fmla="*/ 378822 h 1489165"/>
                <a:gd name="connsiteX7" fmla="*/ 3227494 w 4010297"/>
                <a:gd name="connsiteY7" fmla="*/ 368899 h 1489165"/>
                <a:gd name="connsiteX8" fmla="*/ 3226526 w 4010297"/>
                <a:gd name="connsiteY8" fmla="*/ 0 h 1489165"/>
                <a:gd name="connsiteX9" fmla="*/ 4010297 w 4010297"/>
                <a:gd name="connsiteY9" fmla="*/ 13062 h 1489165"/>
                <a:gd name="connsiteX10" fmla="*/ 4010297 w 4010297"/>
                <a:gd name="connsiteY10" fmla="*/ 13062 h 1489165"/>
                <a:gd name="connsiteX0" fmla="*/ 0 w 4010297"/>
                <a:gd name="connsiteY0" fmla="*/ 1489165 h 1489165"/>
                <a:gd name="connsiteX1" fmla="*/ 734860 w 4010297"/>
                <a:gd name="connsiteY1" fmla="*/ 1489165 h 1489165"/>
                <a:gd name="connsiteX2" fmla="*/ 723467 w 4010297"/>
                <a:gd name="connsiteY2" fmla="*/ 1110342 h 1489165"/>
                <a:gd name="connsiteX3" fmla="*/ 1569214 w 4010297"/>
                <a:gd name="connsiteY3" fmla="*/ 1123406 h 1489165"/>
                <a:gd name="connsiteX4" fmla="*/ 1567543 w 4010297"/>
                <a:gd name="connsiteY4" fmla="*/ 731520 h 1489165"/>
                <a:gd name="connsiteX5" fmla="*/ 2428022 w 4010297"/>
                <a:gd name="connsiteY5" fmla="*/ 708574 h 1489165"/>
                <a:gd name="connsiteX6" fmla="*/ 2427054 w 4010297"/>
                <a:gd name="connsiteY6" fmla="*/ 378822 h 1489165"/>
                <a:gd name="connsiteX7" fmla="*/ 3227494 w 4010297"/>
                <a:gd name="connsiteY7" fmla="*/ 368899 h 1489165"/>
                <a:gd name="connsiteX8" fmla="*/ 3226526 w 4010297"/>
                <a:gd name="connsiteY8" fmla="*/ 0 h 1489165"/>
                <a:gd name="connsiteX9" fmla="*/ 4010297 w 4010297"/>
                <a:gd name="connsiteY9" fmla="*/ 13062 h 1489165"/>
                <a:gd name="connsiteX10" fmla="*/ 4010297 w 4010297"/>
                <a:gd name="connsiteY10" fmla="*/ 13062 h 148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0297" h="1489165">
                  <a:moveTo>
                    <a:pt x="0" y="1489165"/>
                  </a:moveTo>
                  <a:lnTo>
                    <a:pt x="734860" y="1489165"/>
                  </a:lnTo>
                  <a:lnTo>
                    <a:pt x="723467" y="1110342"/>
                  </a:lnTo>
                  <a:lnTo>
                    <a:pt x="1569214" y="1123406"/>
                  </a:lnTo>
                  <a:lnTo>
                    <a:pt x="1567543" y="731520"/>
                  </a:lnTo>
                  <a:lnTo>
                    <a:pt x="2428022" y="708574"/>
                  </a:lnTo>
                  <a:cubicBezTo>
                    <a:pt x="2427699" y="598657"/>
                    <a:pt x="2427377" y="488739"/>
                    <a:pt x="2427054" y="378822"/>
                  </a:cubicBezTo>
                  <a:lnTo>
                    <a:pt x="3227494" y="368899"/>
                  </a:lnTo>
                  <a:cubicBezTo>
                    <a:pt x="3228909" y="242272"/>
                    <a:pt x="3225111" y="126627"/>
                    <a:pt x="3226526" y="0"/>
                  </a:cubicBezTo>
                  <a:lnTo>
                    <a:pt x="4010297" y="13062"/>
                  </a:lnTo>
                  <a:lnTo>
                    <a:pt x="4010297" y="13062"/>
                  </a:lnTo>
                </a:path>
              </a:pathLst>
            </a:custGeom>
            <a:noFill/>
            <a:ln w="15875">
              <a:solidFill>
                <a:srgbClr val="33B1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462"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2" name="TextBox 31">
              <a:extLst>
                <a:ext uri="{FF2B5EF4-FFF2-40B4-BE49-F238E27FC236}">
                  <a16:creationId xmlns:a16="http://schemas.microsoft.com/office/drawing/2014/main" id="{99A9BE79-EAD2-B618-7B45-3B0CA06529F8}"/>
                </a:ext>
              </a:extLst>
            </p:cNvPr>
            <p:cNvSpPr txBox="1"/>
            <p:nvPr/>
          </p:nvSpPr>
          <p:spPr>
            <a:xfrm>
              <a:off x="430863" y="4222389"/>
              <a:ext cx="559755" cy="284597"/>
            </a:xfrm>
            <a:prstGeom prst="rect">
              <a:avLst/>
            </a:prstGeom>
            <a:noFill/>
          </p:spPr>
          <p:txBody>
            <a:bodyPr wrap="square" rtlCol="0">
              <a:spAutoFit/>
            </a:bodyPr>
            <a:lstStyle/>
            <a:p>
              <a:pPr marL="0" marR="0" lvl="0" indent="0" algn="l" defTabSz="914621" rtl="0" eaLnBrk="1" fontAlgn="base" latinLnBrk="0" hangingPunct="1">
                <a:lnSpc>
                  <a:spcPct val="100000"/>
                </a:lnSpc>
                <a:spcBef>
                  <a:spcPct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ITOps</a:t>
              </a:r>
            </a:p>
            <a:p>
              <a:pPr marL="0" marR="0" lvl="0" indent="0" algn="l" defTabSz="914621" rtl="0" eaLnBrk="1" fontAlgn="base" latinLnBrk="0" hangingPunct="1">
                <a:lnSpc>
                  <a:spcPct val="10000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3" name="TextBox 32">
              <a:extLst>
                <a:ext uri="{FF2B5EF4-FFF2-40B4-BE49-F238E27FC236}">
                  <a16:creationId xmlns:a16="http://schemas.microsoft.com/office/drawing/2014/main" id="{7BE84593-75B7-FD83-F02D-3C4168FF2A61}"/>
                </a:ext>
              </a:extLst>
            </p:cNvPr>
            <p:cNvSpPr txBox="1"/>
            <p:nvPr/>
          </p:nvSpPr>
          <p:spPr>
            <a:xfrm>
              <a:off x="885894" y="3901207"/>
              <a:ext cx="984956" cy="284597"/>
            </a:xfrm>
            <a:prstGeom prst="rect">
              <a:avLst/>
            </a:prstGeom>
            <a:noFill/>
          </p:spPr>
          <p:txBody>
            <a:bodyPr wrap="square" rtlCol="0">
              <a:spAutoFit/>
            </a:bodyPr>
            <a:lstStyle/>
            <a:p>
              <a:pPr marL="0" marR="0" lvl="0" indent="0" algn="ctr" defTabSz="914621" rtl="0" eaLnBrk="1" fontAlgn="base" latinLnBrk="0" hangingPunct="1">
                <a:lnSpc>
                  <a:spcPct val="100000"/>
                </a:lnSpc>
                <a:spcBef>
                  <a:spcPct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+NetOps</a:t>
              </a:r>
            </a:p>
            <a:p>
              <a:pPr marL="0" marR="0" lvl="0" indent="0" algn="l" defTabSz="914621" rtl="0" eaLnBrk="1" fontAlgn="base" latinLnBrk="0" hangingPunct="1">
                <a:lnSpc>
                  <a:spcPct val="10000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4" name="TextBox 33">
              <a:extLst>
                <a:ext uri="{FF2B5EF4-FFF2-40B4-BE49-F238E27FC236}">
                  <a16:creationId xmlns:a16="http://schemas.microsoft.com/office/drawing/2014/main" id="{1B11D4AE-37C4-702D-DEFC-0C0A8272252D}"/>
                </a:ext>
              </a:extLst>
            </p:cNvPr>
            <p:cNvSpPr txBox="1"/>
            <p:nvPr/>
          </p:nvSpPr>
          <p:spPr>
            <a:xfrm>
              <a:off x="1723761" y="3578091"/>
              <a:ext cx="833774" cy="392271"/>
            </a:xfrm>
            <a:prstGeom prst="rect">
              <a:avLst/>
            </a:prstGeom>
            <a:noFill/>
          </p:spPr>
          <p:txBody>
            <a:bodyPr wrap="square" rtlCol="0">
              <a:spAutoFit/>
            </a:bodyPr>
            <a:lstStyle/>
            <a:p>
              <a:pPr marL="0" marR="0" lvl="0" indent="0" algn="l" defTabSz="914621" rtl="0" eaLnBrk="1" fontAlgn="base" latinLnBrk="0" hangingPunct="1">
                <a:lnSpc>
                  <a:spcPct val="100000"/>
                </a:lnSpc>
                <a:spcBef>
                  <a:spcPct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+CloudOps</a:t>
              </a:r>
            </a:p>
            <a:p>
              <a:pPr marL="0" marR="0" lvl="0" indent="0" algn="l" defTabSz="914621" rtl="0" eaLnBrk="1" fontAlgn="base" latinLnBrk="0" hangingPunct="1">
                <a:lnSpc>
                  <a:spcPct val="10000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621" rtl="0" eaLnBrk="1" fontAlgn="base" latinLnBrk="0" hangingPunct="1">
                <a:lnSpc>
                  <a:spcPct val="10000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5" name="TextBox 34">
              <a:extLst>
                <a:ext uri="{FF2B5EF4-FFF2-40B4-BE49-F238E27FC236}">
                  <a16:creationId xmlns:a16="http://schemas.microsoft.com/office/drawing/2014/main" id="{102F5F5C-390C-9DBF-35E4-B9FCDDCE5AC6}"/>
                </a:ext>
              </a:extLst>
            </p:cNvPr>
            <p:cNvSpPr txBox="1"/>
            <p:nvPr/>
          </p:nvSpPr>
          <p:spPr>
            <a:xfrm>
              <a:off x="2731859" y="3325473"/>
              <a:ext cx="482273" cy="499945"/>
            </a:xfrm>
            <a:prstGeom prst="rect">
              <a:avLst/>
            </a:prstGeom>
            <a:noFill/>
          </p:spPr>
          <p:txBody>
            <a:bodyPr wrap="square" rtlCol="0">
              <a:spAutoFit/>
            </a:bodyPr>
            <a:lstStyle/>
            <a:p>
              <a:pPr marL="0" marR="0" lvl="0" indent="0" algn="l" defTabSz="914621" rtl="0" eaLnBrk="1" fontAlgn="base" latinLnBrk="0" hangingPunct="1">
                <a:lnSpc>
                  <a:spcPct val="100000"/>
                </a:lnSpc>
                <a:spcBef>
                  <a:spcPct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+Dev</a:t>
              </a:r>
            </a:p>
            <a:p>
              <a:pPr marL="0" marR="0" lvl="0" indent="0" algn="l" defTabSz="914621" rtl="0" eaLnBrk="1" fontAlgn="base" latinLnBrk="0" hangingPunct="1">
                <a:lnSpc>
                  <a:spcPct val="10000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621" rtl="0" eaLnBrk="1" fontAlgn="base" latinLnBrk="0" hangingPunct="1">
                <a:lnSpc>
                  <a:spcPct val="10000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621" rtl="0" eaLnBrk="1" fontAlgn="base" latinLnBrk="0" hangingPunct="1">
                <a:lnSpc>
                  <a:spcPct val="10000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6" name="TextBox 35">
              <a:extLst>
                <a:ext uri="{FF2B5EF4-FFF2-40B4-BE49-F238E27FC236}">
                  <a16:creationId xmlns:a16="http://schemas.microsoft.com/office/drawing/2014/main" id="{DC4E4261-1E08-9800-387C-0CCFB872561A}"/>
                </a:ext>
              </a:extLst>
            </p:cNvPr>
            <p:cNvSpPr txBox="1"/>
            <p:nvPr/>
          </p:nvSpPr>
          <p:spPr>
            <a:xfrm>
              <a:off x="3408827" y="3035402"/>
              <a:ext cx="495503" cy="607619"/>
            </a:xfrm>
            <a:prstGeom prst="rect">
              <a:avLst/>
            </a:prstGeom>
            <a:noFill/>
          </p:spPr>
          <p:txBody>
            <a:bodyPr wrap="square" rtlCol="0">
              <a:spAutoFit/>
            </a:bodyPr>
            <a:lstStyle/>
            <a:p>
              <a:pPr marL="0" marR="0" lvl="0" indent="0" algn="l" defTabSz="914621" rtl="0" eaLnBrk="1" fontAlgn="base" latinLnBrk="0" hangingPunct="1">
                <a:lnSpc>
                  <a:spcPct val="100000"/>
                </a:lnSpc>
                <a:spcBef>
                  <a:spcPct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+LOB</a:t>
              </a:r>
            </a:p>
            <a:p>
              <a:pPr marL="0" marR="0" lvl="0" indent="0" algn="l" defTabSz="914621" rtl="0" eaLnBrk="1" fontAlgn="base" latinLnBrk="0" hangingPunct="1">
                <a:lnSpc>
                  <a:spcPct val="10000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621" rtl="0" eaLnBrk="1" fontAlgn="base" latinLnBrk="0" hangingPunct="1">
                <a:lnSpc>
                  <a:spcPct val="10000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621" rtl="0" eaLnBrk="1" fontAlgn="base" latinLnBrk="0" hangingPunct="1">
                <a:lnSpc>
                  <a:spcPct val="10000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621" rtl="0" eaLnBrk="1" fontAlgn="base" latinLnBrk="0" hangingPunct="1">
                <a:lnSpc>
                  <a:spcPct val="10000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sp>
        <p:nvSpPr>
          <p:cNvPr id="37" name="TextBox 36">
            <a:extLst>
              <a:ext uri="{FF2B5EF4-FFF2-40B4-BE49-F238E27FC236}">
                <a16:creationId xmlns:a16="http://schemas.microsoft.com/office/drawing/2014/main" id="{54DB59DF-F1F6-4366-2663-9454A587277B}"/>
              </a:ext>
            </a:extLst>
          </p:cNvPr>
          <p:cNvSpPr txBox="1"/>
          <p:nvPr/>
        </p:nvSpPr>
        <p:spPr>
          <a:xfrm>
            <a:off x="8837604" y="6064133"/>
            <a:ext cx="452368" cy="235898"/>
          </a:xfrm>
          <a:prstGeom prst="rect">
            <a:avLst/>
          </a:prstGeom>
          <a:noFill/>
        </p:spPr>
        <p:txBody>
          <a:bodyPr wrap="none" rtlCol="0">
            <a:spAutoFit/>
          </a:bodyPr>
          <a:lstStyle/>
          <a:p>
            <a:pPr marL="0" marR="0" lvl="0" indent="0" algn="ctr" defTabSz="913462"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Time</a:t>
            </a:r>
          </a:p>
        </p:txBody>
      </p:sp>
      <p:sp>
        <p:nvSpPr>
          <p:cNvPr id="38" name="TextBox 37">
            <a:extLst>
              <a:ext uri="{FF2B5EF4-FFF2-40B4-BE49-F238E27FC236}">
                <a16:creationId xmlns:a16="http://schemas.microsoft.com/office/drawing/2014/main" id="{9643BEC2-E4C9-ED08-C132-0C8DE2BA4983}"/>
              </a:ext>
            </a:extLst>
          </p:cNvPr>
          <p:cNvSpPr txBox="1"/>
          <p:nvPr/>
        </p:nvSpPr>
        <p:spPr>
          <a:xfrm rot="16200000">
            <a:off x="5879679" y="4867903"/>
            <a:ext cx="539571" cy="256545"/>
          </a:xfrm>
          <a:prstGeom prst="rect">
            <a:avLst/>
          </a:prstGeom>
          <a:noFill/>
        </p:spPr>
        <p:txBody>
          <a:bodyPr wrap="none" lIns="0" rtlCol="0">
            <a:spAutoFit/>
          </a:bodyPr>
          <a:lstStyle/>
          <a:p>
            <a:pPr marL="0" marR="0" lvl="0" indent="0" algn="ctr" defTabSz="913462"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Tools</a:t>
            </a:r>
          </a:p>
        </p:txBody>
      </p:sp>
      <p:sp>
        <p:nvSpPr>
          <p:cNvPr id="39" name="TextBox 38">
            <a:extLst>
              <a:ext uri="{FF2B5EF4-FFF2-40B4-BE49-F238E27FC236}">
                <a16:creationId xmlns:a16="http://schemas.microsoft.com/office/drawing/2014/main" id="{6818D6A8-281B-3AD8-DAEA-AF5ADE30DA20}"/>
              </a:ext>
            </a:extLst>
          </p:cNvPr>
          <p:cNvSpPr txBox="1"/>
          <p:nvPr/>
        </p:nvSpPr>
        <p:spPr>
          <a:xfrm>
            <a:off x="6232791" y="5489207"/>
            <a:ext cx="606256" cy="379463"/>
          </a:xfrm>
          <a:prstGeom prst="rect">
            <a:avLst/>
          </a:prstGeom>
          <a:noFill/>
        </p:spPr>
        <p:txBody>
          <a:bodyPr wrap="none" rtlCol="0">
            <a:spAutoFit/>
          </a:bodyPr>
          <a:lstStyle/>
          <a:p>
            <a:pPr marL="0" marR="0" lvl="0" indent="0" algn="l" defTabSz="914621" rtl="0" eaLnBrk="1" fontAlgn="base" latinLnBrk="0" hangingPunct="1">
              <a:lnSpc>
                <a:spcPct val="100000"/>
              </a:lnSpc>
              <a:spcBef>
                <a:spcPct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Uniform</a:t>
            </a:r>
          </a:p>
          <a:p>
            <a:pPr marL="0" marR="0" lvl="0" indent="0" algn="l" defTabSz="914621" rtl="0" eaLnBrk="1" fontAlgn="base" latinLnBrk="0" hangingPunct="1">
              <a:lnSpc>
                <a:spcPct val="100000"/>
              </a:lnSpc>
              <a:spcBef>
                <a:spcPct val="0"/>
              </a:spcBef>
              <a:spcAft>
                <a:spcPts val="0"/>
              </a:spcAft>
              <a:buClrTx/>
              <a:buSzTx/>
              <a:buFontTx/>
              <a:buNone/>
              <a:tabLst/>
              <a:defRPr/>
            </a:pPr>
            <a:endPar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0" name="TextBox 39">
            <a:extLst>
              <a:ext uri="{FF2B5EF4-FFF2-40B4-BE49-F238E27FC236}">
                <a16:creationId xmlns:a16="http://schemas.microsoft.com/office/drawing/2014/main" id="{1A94A481-5F34-A536-5405-7977C89E721A}"/>
              </a:ext>
            </a:extLst>
          </p:cNvPr>
          <p:cNvSpPr txBox="1"/>
          <p:nvPr/>
        </p:nvSpPr>
        <p:spPr>
          <a:xfrm>
            <a:off x="10194871" y="4046432"/>
            <a:ext cx="930063" cy="235898"/>
          </a:xfrm>
          <a:prstGeom prst="rect">
            <a:avLst/>
          </a:prstGeom>
          <a:noFill/>
        </p:spPr>
        <p:txBody>
          <a:bodyPr wrap="none" rtlCol="0">
            <a:spAutoFit/>
          </a:bodyPr>
          <a:lstStyle/>
          <a:p>
            <a:pPr marL="0" marR="0" lvl="0" indent="0" algn="l" defTabSz="914621" rtl="0" eaLnBrk="1" fontAlgn="base" latinLnBrk="0" hangingPunct="1">
              <a:lnSpc>
                <a:spcPct val="100000"/>
              </a:lnSpc>
              <a:spcBef>
                <a:spcPct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Tool per team</a:t>
            </a:r>
          </a:p>
        </p:txBody>
      </p:sp>
      <p:grpSp>
        <p:nvGrpSpPr>
          <p:cNvPr id="41" name="Group 40">
            <a:extLst>
              <a:ext uri="{FF2B5EF4-FFF2-40B4-BE49-F238E27FC236}">
                <a16:creationId xmlns:a16="http://schemas.microsoft.com/office/drawing/2014/main" id="{26FDF1A2-7396-35B8-9373-C8DB85444B02}"/>
              </a:ext>
            </a:extLst>
          </p:cNvPr>
          <p:cNvGrpSpPr/>
          <p:nvPr/>
        </p:nvGrpSpPr>
        <p:grpSpPr>
          <a:xfrm>
            <a:off x="6240647" y="3896744"/>
            <a:ext cx="5657781" cy="2183851"/>
            <a:chOff x="5044934" y="3023668"/>
            <a:chExt cx="3435616" cy="1546517"/>
          </a:xfrm>
        </p:grpSpPr>
        <p:sp>
          <p:nvSpPr>
            <p:cNvPr id="42" name="Freeform 41">
              <a:extLst>
                <a:ext uri="{FF2B5EF4-FFF2-40B4-BE49-F238E27FC236}">
                  <a16:creationId xmlns:a16="http://schemas.microsoft.com/office/drawing/2014/main" id="{DEBDD2B9-A0A2-A2C6-4A40-9BB0EB9E4897}"/>
                </a:ext>
              </a:extLst>
            </p:cNvPr>
            <p:cNvSpPr/>
            <p:nvPr/>
          </p:nvSpPr>
          <p:spPr>
            <a:xfrm>
              <a:off x="5044934" y="3023668"/>
              <a:ext cx="3435616" cy="1546517"/>
            </a:xfrm>
            <a:custGeom>
              <a:avLst/>
              <a:gdLst>
                <a:gd name="connsiteX0" fmla="*/ 0 w 4585062"/>
                <a:gd name="connsiteY0" fmla="*/ 2063931 h 2063931"/>
                <a:gd name="connsiteX1" fmla="*/ 2939142 w 4585062"/>
                <a:gd name="connsiteY1" fmla="*/ 1058091 h 2063931"/>
                <a:gd name="connsiteX2" fmla="*/ 4585062 w 4585062"/>
                <a:gd name="connsiteY2" fmla="*/ 0 h 2063931"/>
                <a:gd name="connsiteX0" fmla="*/ 0 w 4585062"/>
                <a:gd name="connsiteY0" fmla="*/ 2063931 h 2063931"/>
                <a:gd name="connsiteX1" fmla="*/ 2416627 w 4585062"/>
                <a:gd name="connsiteY1" fmla="*/ 1371600 h 2063931"/>
                <a:gd name="connsiteX2" fmla="*/ 4585062 w 4585062"/>
                <a:gd name="connsiteY2" fmla="*/ 0 h 2063931"/>
                <a:gd name="connsiteX0" fmla="*/ 0 w 4585062"/>
                <a:gd name="connsiteY0" fmla="*/ 2063931 h 2063931"/>
                <a:gd name="connsiteX1" fmla="*/ 2351313 w 4585062"/>
                <a:gd name="connsiteY1" fmla="*/ 1175657 h 2063931"/>
                <a:gd name="connsiteX2" fmla="*/ 4585062 w 4585062"/>
                <a:gd name="connsiteY2" fmla="*/ 0 h 2063931"/>
              </a:gdLst>
              <a:ahLst/>
              <a:cxnLst>
                <a:cxn ang="0">
                  <a:pos x="connsiteX0" y="connsiteY0"/>
                </a:cxn>
                <a:cxn ang="0">
                  <a:pos x="connsiteX1" y="connsiteY1"/>
                </a:cxn>
                <a:cxn ang="0">
                  <a:pos x="connsiteX2" y="connsiteY2"/>
                </a:cxn>
              </a:cxnLst>
              <a:rect l="l" t="t" r="r" b="b"/>
              <a:pathLst>
                <a:path w="4585062" h="2063931">
                  <a:moveTo>
                    <a:pt x="0" y="2063931"/>
                  </a:moveTo>
                  <a:cubicBezTo>
                    <a:pt x="1087482" y="1733005"/>
                    <a:pt x="1587136" y="1519645"/>
                    <a:pt x="2351313" y="1175657"/>
                  </a:cubicBezTo>
                  <a:cubicBezTo>
                    <a:pt x="3115490" y="831669"/>
                    <a:pt x="4144190" y="357051"/>
                    <a:pt x="4585062" y="0"/>
                  </a:cubicBezTo>
                </a:path>
              </a:pathLst>
            </a:custGeom>
            <a:noFill/>
            <a:ln w="15875">
              <a:solidFill>
                <a:srgbClr val="3DDBD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462"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3" name="Oval 42">
              <a:extLst>
                <a:ext uri="{FF2B5EF4-FFF2-40B4-BE49-F238E27FC236}">
                  <a16:creationId xmlns:a16="http://schemas.microsoft.com/office/drawing/2014/main" id="{F8B8FC02-3C3A-567B-80C0-A6A51EFF9E57}"/>
                </a:ext>
              </a:extLst>
            </p:cNvPr>
            <p:cNvSpPr/>
            <p:nvPr/>
          </p:nvSpPr>
          <p:spPr>
            <a:xfrm>
              <a:off x="5991673" y="4196229"/>
              <a:ext cx="74034" cy="86339"/>
            </a:xfrm>
            <a:prstGeom prst="ellipse">
              <a:avLst/>
            </a:prstGeom>
            <a:solidFill>
              <a:srgbClr val="3D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462"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4" name="Oval 43">
              <a:extLst>
                <a:ext uri="{FF2B5EF4-FFF2-40B4-BE49-F238E27FC236}">
                  <a16:creationId xmlns:a16="http://schemas.microsoft.com/office/drawing/2014/main" id="{48EDA1BA-6B53-0CEF-CF42-95D7FBAD692B}"/>
                </a:ext>
              </a:extLst>
            </p:cNvPr>
            <p:cNvSpPr/>
            <p:nvPr/>
          </p:nvSpPr>
          <p:spPr>
            <a:xfrm>
              <a:off x="6560617" y="3955199"/>
              <a:ext cx="74034" cy="86339"/>
            </a:xfrm>
            <a:prstGeom prst="ellipse">
              <a:avLst/>
            </a:prstGeom>
            <a:solidFill>
              <a:srgbClr val="3D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462"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5" name="Oval 44">
              <a:extLst>
                <a:ext uri="{FF2B5EF4-FFF2-40B4-BE49-F238E27FC236}">
                  <a16:creationId xmlns:a16="http://schemas.microsoft.com/office/drawing/2014/main" id="{D58E6A53-DD0D-1A96-CC0B-508EB54D669A}"/>
                </a:ext>
              </a:extLst>
            </p:cNvPr>
            <p:cNvSpPr/>
            <p:nvPr/>
          </p:nvSpPr>
          <p:spPr>
            <a:xfrm>
              <a:off x="7151022" y="3686508"/>
              <a:ext cx="74034" cy="86339"/>
            </a:xfrm>
            <a:prstGeom prst="ellipse">
              <a:avLst/>
            </a:prstGeom>
            <a:solidFill>
              <a:srgbClr val="3D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462"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6" name="Oval 45">
              <a:extLst>
                <a:ext uri="{FF2B5EF4-FFF2-40B4-BE49-F238E27FC236}">
                  <a16:creationId xmlns:a16="http://schemas.microsoft.com/office/drawing/2014/main" id="{356FC90E-95CB-9DF3-1B9F-01E3435E28FF}"/>
                </a:ext>
              </a:extLst>
            </p:cNvPr>
            <p:cNvSpPr/>
            <p:nvPr/>
          </p:nvSpPr>
          <p:spPr>
            <a:xfrm>
              <a:off x="7662881" y="3445877"/>
              <a:ext cx="74034" cy="86339"/>
            </a:xfrm>
            <a:prstGeom prst="ellipse">
              <a:avLst/>
            </a:prstGeom>
            <a:solidFill>
              <a:srgbClr val="3D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462"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7" name="Oval 46">
              <a:extLst>
                <a:ext uri="{FF2B5EF4-FFF2-40B4-BE49-F238E27FC236}">
                  <a16:creationId xmlns:a16="http://schemas.microsoft.com/office/drawing/2014/main" id="{42D13C7D-B4F1-AEA3-B764-EC952DB05952}"/>
                </a:ext>
              </a:extLst>
            </p:cNvPr>
            <p:cNvSpPr/>
            <p:nvPr/>
          </p:nvSpPr>
          <p:spPr>
            <a:xfrm>
              <a:off x="8170142" y="3168042"/>
              <a:ext cx="74034" cy="86339"/>
            </a:xfrm>
            <a:prstGeom prst="ellipse">
              <a:avLst/>
            </a:prstGeom>
            <a:solidFill>
              <a:srgbClr val="3D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462"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8" name="Oval 47">
              <a:extLst>
                <a:ext uri="{FF2B5EF4-FFF2-40B4-BE49-F238E27FC236}">
                  <a16:creationId xmlns:a16="http://schemas.microsoft.com/office/drawing/2014/main" id="{CE820588-2E53-F0AB-A18C-607C0B5A6078}"/>
                </a:ext>
              </a:extLst>
            </p:cNvPr>
            <p:cNvSpPr/>
            <p:nvPr/>
          </p:nvSpPr>
          <p:spPr>
            <a:xfrm>
              <a:off x="5409635" y="4395911"/>
              <a:ext cx="74034" cy="86339"/>
            </a:xfrm>
            <a:prstGeom prst="ellipse">
              <a:avLst/>
            </a:prstGeom>
            <a:solidFill>
              <a:srgbClr val="3D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462" rtl="0" eaLnBrk="1" fontAlgn="auto" latinLnBrk="0" hangingPunct="1">
                <a:lnSpc>
                  <a:spcPct val="100000"/>
                </a:lnSpc>
                <a:spcBef>
                  <a:spcPts val="0"/>
                </a:spcBef>
                <a:spcAft>
                  <a:spcPts val="0"/>
                </a:spcAft>
                <a:buClrTx/>
                <a:buSzTx/>
                <a:buFontTx/>
                <a:buNone/>
                <a:tabLst/>
                <a:defRPr/>
              </a:pPr>
              <a:endParaRPr kumimoji="0" lang="en-US" sz="1399"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49" name="TextBox 48">
            <a:extLst>
              <a:ext uri="{FF2B5EF4-FFF2-40B4-BE49-F238E27FC236}">
                <a16:creationId xmlns:a16="http://schemas.microsoft.com/office/drawing/2014/main" id="{B6D1A7FE-37B8-AD92-9CAB-585FA102C14F}"/>
              </a:ext>
            </a:extLst>
          </p:cNvPr>
          <p:cNvSpPr txBox="1"/>
          <p:nvPr/>
        </p:nvSpPr>
        <p:spPr>
          <a:xfrm rot="16200000">
            <a:off x="5056520" y="2406883"/>
            <a:ext cx="2168253" cy="256545"/>
          </a:xfrm>
          <a:prstGeom prst="rect">
            <a:avLst/>
          </a:prstGeom>
          <a:noFill/>
        </p:spPr>
        <p:txBody>
          <a:bodyPr wrap="square" lIns="0" rtlCol="0">
            <a:spAutoFit/>
          </a:bodyPr>
          <a:lstStyle/>
          <a:p>
            <a:pPr marL="0" marR="0" lvl="0" indent="0" algn="ctr" defTabSz="913462"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Frequency of app changes</a:t>
            </a:r>
          </a:p>
        </p:txBody>
      </p:sp>
      <p:sp>
        <p:nvSpPr>
          <p:cNvPr id="50" name="TextBox 49">
            <a:extLst>
              <a:ext uri="{FF2B5EF4-FFF2-40B4-BE49-F238E27FC236}">
                <a16:creationId xmlns:a16="http://schemas.microsoft.com/office/drawing/2014/main" id="{23196C60-61F0-7D81-4496-0859E8528CAF}"/>
              </a:ext>
            </a:extLst>
          </p:cNvPr>
          <p:cNvSpPr txBox="1"/>
          <p:nvPr/>
        </p:nvSpPr>
        <p:spPr>
          <a:xfrm>
            <a:off x="302584" y="4212365"/>
            <a:ext cx="2548557" cy="338554"/>
          </a:xfrm>
          <a:prstGeom prst="rect">
            <a:avLst/>
          </a:prstGeom>
          <a:noFill/>
        </p:spPr>
        <p:txBody>
          <a:bodyPr wrap="square" lIns="109728" rtlCol="0">
            <a:spAutoFit/>
          </a:bodyPr>
          <a:lstStyle/>
          <a:p>
            <a:pPr marL="0" marR="0" lvl="0" indent="0" algn="l" defTabSz="91346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F62FE"/>
                </a:solidFill>
                <a:effectLst/>
                <a:uLnTx/>
                <a:uFillTx/>
                <a:latin typeface="Arial" panose="020B0604020202020204" pitchFamily="34" charset="0"/>
                <a:ea typeface="+mn-ea"/>
                <a:cs typeface="Arial" panose="020B0604020202020204" pitchFamily="34" charset="0"/>
              </a:rPr>
              <a:t>Communication gaps</a:t>
            </a:r>
          </a:p>
        </p:txBody>
      </p:sp>
      <p:sp>
        <p:nvSpPr>
          <p:cNvPr id="51" name="TextBox 50">
            <a:extLst>
              <a:ext uri="{FF2B5EF4-FFF2-40B4-BE49-F238E27FC236}">
                <a16:creationId xmlns:a16="http://schemas.microsoft.com/office/drawing/2014/main" id="{58BC61CF-C4B1-F7E2-1CC3-0B580ED2B6B7}"/>
              </a:ext>
            </a:extLst>
          </p:cNvPr>
          <p:cNvSpPr txBox="1"/>
          <p:nvPr/>
        </p:nvSpPr>
        <p:spPr>
          <a:xfrm>
            <a:off x="11311177" y="3339103"/>
            <a:ext cx="524503" cy="276871"/>
          </a:xfrm>
          <a:prstGeom prst="rect">
            <a:avLst/>
          </a:prstGeom>
          <a:noFill/>
        </p:spPr>
        <p:txBody>
          <a:bodyPr wrap="none" rtlCol="0" anchor="b">
            <a:spAutoFit/>
          </a:bodyPr>
          <a:lstStyle/>
          <a:p>
            <a:pPr marL="0" marR="0" lvl="0" indent="0" algn="ctr" defTabSz="913462"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100x</a:t>
            </a:r>
          </a:p>
        </p:txBody>
      </p:sp>
      <p:sp>
        <p:nvSpPr>
          <p:cNvPr id="52" name="TextBox 51">
            <a:extLst>
              <a:ext uri="{FF2B5EF4-FFF2-40B4-BE49-F238E27FC236}">
                <a16:creationId xmlns:a16="http://schemas.microsoft.com/office/drawing/2014/main" id="{56911304-7567-569E-7FDD-791A2E02BAEF}"/>
              </a:ext>
            </a:extLst>
          </p:cNvPr>
          <p:cNvSpPr txBox="1"/>
          <p:nvPr/>
        </p:nvSpPr>
        <p:spPr>
          <a:xfrm>
            <a:off x="5483670" y="5803723"/>
            <a:ext cx="354584" cy="276871"/>
          </a:xfrm>
          <a:prstGeom prst="rect">
            <a:avLst/>
          </a:prstGeom>
          <a:noFill/>
        </p:spPr>
        <p:txBody>
          <a:bodyPr wrap="none" rtlCol="0" anchor="b">
            <a:spAutoFit/>
          </a:bodyPr>
          <a:lstStyle/>
          <a:p>
            <a:pPr marL="0" marR="0" lvl="0" indent="0" algn="ctr" defTabSz="913462"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5x</a:t>
            </a:r>
          </a:p>
        </p:txBody>
      </p:sp>
      <p:sp>
        <p:nvSpPr>
          <p:cNvPr id="53" name="TextBox 52">
            <a:extLst>
              <a:ext uri="{FF2B5EF4-FFF2-40B4-BE49-F238E27FC236}">
                <a16:creationId xmlns:a16="http://schemas.microsoft.com/office/drawing/2014/main" id="{6B2D6857-4070-CBF8-8774-7E772C9F05DA}"/>
              </a:ext>
            </a:extLst>
          </p:cNvPr>
          <p:cNvSpPr txBox="1"/>
          <p:nvPr/>
        </p:nvSpPr>
        <p:spPr>
          <a:xfrm>
            <a:off x="11396134" y="5803723"/>
            <a:ext cx="354584" cy="276871"/>
          </a:xfrm>
          <a:prstGeom prst="rect">
            <a:avLst/>
          </a:prstGeom>
          <a:noFill/>
        </p:spPr>
        <p:txBody>
          <a:bodyPr wrap="none" rtlCol="0" anchor="b">
            <a:spAutoFit/>
          </a:bodyPr>
          <a:lstStyle/>
          <a:p>
            <a:pPr marL="0" marR="0" lvl="0" indent="0" algn="ctr" defTabSz="913462"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6x</a:t>
            </a:r>
          </a:p>
        </p:txBody>
      </p:sp>
      <p:sp>
        <p:nvSpPr>
          <p:cNvPr id="54" name="Title 6">
            <a:extLst>
              <a:ext uri="{FF2B5EF4-FFF2-40B4-BE49-F238E27FC236}">
                <a16:creationId xmlns:a16="http://schemas.microsoft.com/office/drawing/2014/main" id="{486693D9-5C5B-7893-ECD2-CD3790B0F605}"/>
              </a:ext>
            </a:extLst>
          </p:cNvPr>
          <p:cNvSpPr txBox="1">
            <a:spLocks/>
          </p:cNvSpPr>
          <p:nvPr/>
        </p:nvSpPr>
        <p:spPr>
          <a:xfrm>
            <a:off x="8745538" y="118693"/>
            <a:ext cx="3920744" cy="549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1600" dirty="0">
                <a:solidFill>
                  <a:prstClr val="black"/>
                </a:solidFill>
                <a:latin typeface="Arial" panose="020B0604020202020204" pitchFamily="34" charset="0"/>
              </a:rPr>
              <a:t>… plus e</a:t>
            </a: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rPr>
              <a:t>ver</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rPr>
              <a:t>-changing </a:t>
            </a:r>
            <a:r>
              <a:rPr lang="en-US" sz="1600" dirty="0">
                <a:solidFill>
                  <a:prstClr val="black"/>
                </a:solidFill>
                <a:latin typeface="Arial" panose="020B0604020202020204" pitchFamily="34" charset="0"/>
              </a:rPr>
              <a:t>d</a:t>
            </a: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rPr>
              <a:t>emand</a:t>
            </a:r>
            <a:r>
              <a:rPr lang="en-US" sz="1600" dirty="0">
                <a:solidFill>
                  <a:prstClr val="black"/>
                </a:solidFill>
                <a:latin typeface="Arial" panose="020B0604020202020204" pitchFamily="34" charset="0"/>
              </a:rPr>
              <a:t> !!</a:t>
            </a:r>
            <a:endParaRPr kumimoji="0" lang="en-US" sz="1600" b="0" i="0" u="sng" strike="noStrike" kern="1200" cap="none" spc="0" normalizeH="0" baseline="0" noProof="0" dirty="0">
              <a:ln>
                <a:noFill/>
              </a:ln>
              <a:solidFill>
                <a:prstClr val="black"/>
              </a:solidFill>
              <a:effectLst/>
              <a:uLnTx/>
              <a:uFillTx/>
              <a:latin typeface="Arial" panose="020B0604020202020204" pitchFamily="34" charset="0"/>
            </a:endParaRPr>
          </a:p>
        </p:txBody>
      </p:sp>
      <p:pic>
        <p:nvPicPr>
          <p:cNvPr id="55" name="Picture 54">
            <a:extLst>
              <a:ext uri="{FF2B5EF4-FFF2-40B4-BE49-F238E27FC236}">
                <a16:creationId xmlns:a16="http://schemas.microsoft.com/office/drawing/2014/main" id="{D3B6AACA-EE26-6291-A52D-C3965AF38F12}"/>
              </a:ext>
            </a:extLst>
          </p:cNvPr>
          <p:cNvPicPr>
            <a:picLocks noChangeAspect="1"/>
          </p:cNvPicPr>
          <p:nvPr/>
        </p:nvPicPr>
        <p:blipFill>
          <a:blip r:embed="rId2"/>
          <a:stretch>
            <a:fillRect/>
          </a:stretch>
        </p:blipFill>
        <p:spPr>
          <a:xfrm>
            <a:off x="9080653" y="617019"/>
            <a:ext cx="2670065" cy="659469"/>
          </a:xfrm>
          <a:prstGeom prst="rect">
            <a:avLst/>
          </a:prstGeom>
        </p:spPr>
      </p:pic>
    </p:spTree>
    <p:extLst>
      <p:ext uri="{BB962C8B-B14F-4D97-AF65-F5344CB8AC3E}">
        <p14:creationId xmlns:p14="http://schemas.microsoft.com/office/powerpoint/2010/main" val="236114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par>
                          <p:cTn id="23" fill="hold">
                            <p:stCondLst>
                              <p:cond delay="0"/>
                            </p:stCondLst>
                            <p:childTnLst>
                              <p:par>
                                <p:cTn id="24" presetID="22" presetClass="entr" presetSubtype="8" repeatCount="2000" fill="hold" nodeType="afterEffect">
                                  <p:stCondLst>
                                    <p:cond delay="500"/>
                                  </p:stCondLst>
                                  <p:childTnLst>
                                    <p:set>
                                      <p:cBhvr>
                                        <p:cTn id="25" dur="1" fill="hold">
                                          <p:stCondLst>
                                            <p:cond delay="0"/>
                                          </p:stCondLst>
                                        </p:cTn>
                                        <p:tgtEl>
                                          <p:spTgt spid="55"/>
                                        </p:tgtEl>
                                        <p:attrNameLst>
                                          <p:attrName>style.visibility</p:attrName>
                                        </p:attrNameLst>
                                      </p:cBhvr>
                                      <p:to>
                                        <p:strVal val="visible"/>
                                      </p:to>
                                    </p:set>
                                    <p:animEffect transition="in" filter="wipe(left)">
                                      <p:cBhvr>
                                        <p:cTn id="26" dur="3000"/>
                                        <p:tgtEl>
                                          <p:spTgt spid="55"/>
                                        </p:tgtEl>
                                      </p:cBhvr>
                                    </p:animEffect>
                                  </p:childTnLst>
                                </p:cTn>
                              </p:par>
                              <p:par>
                                <p:cTn id="27" presetID="1" presetClass="entr" presetSubtype="0" fill="hold" grpId="1"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50" grpId="0"/>
      <p:bldP spid="54" grpId="0"/>
      <p:bldP spid="5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F9D9-C695-9240-BC15-11E14335C3DB}"/>
              </a:ext>
            </a:extLst>
          </p:cNvPr>
          <p:cNvSpPr>
            <a:spLocks noGrp="1"/>
          </p:cNvSpPr>
          <p:nvPr>
            <p:ph type="title"/>
          </p:nvPr>
        </p:nvSpPr>
        <p:spPr>
          <a:xfrm>
            <a:off x="-1" y="117323"/>
            <a:ext cx="8312232" cy="927959"/>
          </a:xfrm>
        </p:spPr>
        <p:txBody>
          <a:bodyPr/>
          <a:lstStyle/>
          <a:p>
            <a:pPr algn="ctr"/>
            <a:r>
              <a:rPr lang="en-US" sz="2400" dirty="0"/>
              <a:t>Traditional Management Approaches are Inadequate when Dealing with Complexity and Scale</a:t>
            </a:r>
          </a:p>
        </p:txBody>
      </p:sp>
      <p:grpSp>
        <p:nvGrpSpPr>
          <p:cNvPr id="5" name="Group 4">
            <a:extLst>
              <a:ext uri="{FF2B5EF4-FFF2-40B4-BE49-F238E27FC236}">
                <a16:creationId xmlns:a16="http://schemas.microsoft.com/office/drawing/2014/main" id="{C4FF349A-9DAA-4646-8A46-EA95B2587B64}"/>
              </a:ext>
            </a:extLst>
          </p:cNvPr>
          <p:cNvGrpSpPr/>
          <p:nvPr/>
        </p:nvGrpSpPr>
        <p:grpSpPr>
          <a:xfrm>
            <a:off x="4437566" y="1377021"/>
            <a:ext cx="4235406" cy="4856587"/>
            <a:chOff x="4437566" y="1377021"/>
            <a:chExt cx="4235406" cy="4856587"/>
          </a:xfrm>
        </p:grpSpPr>
        <p:sp>
          <p:nvSpPr>
            <p:cNvPr id="13" name="object 5">
              <a:extLst>
                <a:ext uri="{FF2B5EF4-FFF2-40B4-BE49-F238E27FC236}">
                  <a16:creationId xmlns:a16="http://schemas.microsoft.com/office/drawing/2014/main" id="{2E75A18D-BDEF-5641-907A-5F180D64F86F}"/>
                </a:ext>
              </a:extLst>
            </p:cNvPr>
            <p:cNvSpPr/>
            <p:nvPr/>
          </p:nvSpPr>
          <p:spPr>
            <a:xfrm>
              <a:off x="4438202" y="1614747"/>
              <a:ext cx="4234770" cy="468846"/>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accent6">
                <a:lumMod val="20000"/>
                <a:lumOff val="80000"/>
              </a:schemeClr>
            </a:solidFill>
            <a:ln w="6350">
              <a:noFill/>
            </a:ln>
            <a:effectLst/>
          </p:spPr>
          <p:txBody>
            <a:bodyPr wrap="square" lIns="121920" tIns="121920" rIns="121920" bIns="121920" rtlCol="0" anchor="ctr"/>
            <a:lstStyle/>
            <a:p>
              <a:pPr defTabSz="1219110">
                <a:defRPr/>
              </a:pPr>
              <a:r>
                <a:rPr lang="en-US" sz="800">
                  <a:latin typeface="IBM Plex Sans Light" panose="020B0403050203000203" pitchFamily="34" charset="0"/>
                  <a:cs typeface="Arial" panose="020B0604020202020204" pitchFamily="34" charset="0"/>
                </a:rPr>
                <a:t>Application </a:t>
              </a:r>
            </a:p>
            <a:p>
              <a:pPr defTabSz="1219110">
                <a:defRPr/>
              </a:pPr>
              <a:r>
                <a:rPr lang="en-US" sz="800">
                  <a:latin typeface="IBM Plex Sans Light" panose="020B0403050203000203" pitchFamily="34" charset="0"/>
                  <a:cs typeface="Arial" panose="020B0604020202020204" pitchFamily="34" charset="0"/>
                </a:rPr>
                <a:t>Management</a:t>
              </a:r>
            </a:p>
          </p:txBody>
        </p:sp>
        <p:sp>
          <p:nvSpPr>
            <p:cNvPr id="14" name="object 5">
              <a:extLst>
                <a:ext uri="{FF2B5EF4-FFF2-40B4-BE49-F238E27FC236}">
                  <a16:creationId xmlns:a16="http://schemas.microsoft.com/office/drawing/2014/main" id="{1EE0767C-11C7-F747-812E-040CED2F61A8}"/>
                </a:ext>
              </a:extLst>
            </p:cNvPr>
            <p:cNvSpPr/>
            <p:nvPr/>
          </p:nvSpPr>
          <p:spPr>
            <a:xfrm>
              <a:off x="4438202" y="2856069"/>
              <a:ext cx="4234770" cy="656719"/>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accent6">
                <a:lumMod val="20000"/>
                <a:lumOff val="80000"/>
              </a:schemeClr>
            </a:solidFill>
            <a:ln w="6350">
              <a:noFill/>
            </a:ln>
            <a:effectLst/>
          </p:spPr>
          <p:txBody>
            <a:bodyPr wrap="square" lIns="121920" tIns="121920" rIns="121920" bIns="121920" rtlCol="0" anchor="ctr"/>
            <a:lstStyle/>
            <a:p>
              <a:pPr defTabSz="1219110">
                <a:defRPr/>
              </a:pPr>
              <a:r>
                <a:rPr lang="en-US" sz="800">
                  <a:latin typeface="IBM Plex Sans Light" panose="020B0403050203000203" pitchFamily="34" charset="0"/>
                  <a:cs typeface="Arial" panose="020B0604020202020204" pitchFamily="34" charset="0"/>
                </a:rPr>
                <a:t>Hybrid Cloud </a:t>
              </a:r>
            </a:p>
            <a:p>
              <a:pPr defTabSz="1219110">
                <a:defRPr/>
              </a:pPr>
              <a:r>
                <a:rPr lang="en-US" sz="800">
                  <a:latin typeface="IBM Plex Sans Light" panose="020B0403050203000203" pitchFamily="34" charset="0"/>
                  <a:cs typeface="Arial" panose="020B0604020202020204" pitchFamily="34" charset="0"/>
                </a:rPr>
                <a:t>Management</a:t>
              </a:r>
            </a:p>
          </p:txBody>
        </p:sp>
        <p:sp>
          <p:nvSpPr>
            <p:cNvPr id="15" name="object 5">
              <a:extLst>
                <a:ext uri="{FF2B5EF4-FFF2-40B4-BE49-F238E27FC236}">
                  <a16:creationId xmlns:a16="http://schemas.microsoft.com/office/drawing/2014/main" id="{736BA5B9-3A4A-4D4D-BEA7-BF8D84A4B33B}"/>
                </a:ext>
              </a:extLst>
            </p:cNvPr>
            <p:cNvSpPr/>
            <p:nvPr/>
          </p:nvSpPr>
          <p:spPr>
            <a:xfrm>
              <a:off x="4437738" y="3572395"/>
              <a:ext cx="4234770" cy="394400"/>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accent6">
                <a:lumMod val="20000"/>
                <a:lumOff val="80000"/>
              </a:schemeClr>
            </a:solidFill>
            <a:ln w="6350">
              <a:noFill/>
            </a:ln>
            <a:effectLst/>
          </p:spPr>
          <p:txBody>
            <a:bodyPr wrap="square" lIns="121920" tIns="121920" rIns="121920" bIns="121920" rtlCol="0" anchor="ctr"/>
            <a:lstStyle/>
            <a:p>
              <a:pPr defTabSz="1219110">
                <a:defRPr/>
              </a:pPr>
              <a:r>
                <a:rPr lang="en-US" sz="800">
                  <a:latin typeface="IBM Plex Sans Light" panose="020B0403050203000203" pitchFamily="34" charset="0"/>
                  <a:cs typeface="Arial" panose="020B0604020202020204" pitchFamily="34" charset="0"/>
                </a:rPr>
                <a:t>SDDC</a:t>
              </a:r>
            </a:p>
          </p:txBody>
        </p:sp>
        <p:sp>
          <p:nvSpPr>
            <p:cNvPr id="18" name="object 5">
              <a:extLst>
                <a:ext uri="{FF2B5EF4-FFF2-40B4-BE49-F238E27FC236}">
                  <a16:creationId xmlns:a16="http://schemas.microsoft.com/office/drawing/2014/main" id="{F4E3D44F-DE48-B445-969E-137D179768B6}"/>
                </a:ext>
              </a:extLst>
            </p:cNvPr>
            <p:cNvSpPr/>
            <p:nvPr/>
          </p:nvSpPr>
          <p:spPr>
            <a:xfrm>
              <a:off x="4437566" y="1377021"/>
              <a:ext cx="4233137" cy="203995"/>
            </a:xfrm>
            <a:custGeom>
              <a:avLst/>
              <a:gdLst/>
              <a:ahLst/>
              <a:cxnLst/>
              <a:rect l="l" t="t" r="r" b="b"/>
              <a:pathLst>
                <a:path w="5448300" h="1130935">
                  <a:moveTo>
                    <a:pt x="0" y="1130808"/>
                  </a:moveTo>
                  <a:lnTo>
                    <a:pt x="5448300" y="1130808"/>
                  </a:lnTo>
                  <a:lnTo>
                    <a:pt x="5448300" y="0"/>
                  </a:lnTo>
                  <a:lnTo>
                    <a:pt x="0" y="0"/>
                  </a:lnTo>
                  <a:lnTo>
                    <a:pt x="0" y="1130808"/>
                  </a:lnTo>
                  <a:close/>
                </a:path>
              </a:pathLst>
            </a:custGeom>
            <a:noFill/>
            <a:ln>
              <a:noFill/>
            </a:ln>
          </p:spPr>
          <p:txBody>
            <a:bodyPr wrap="square" lIns="121920" tIns="121920" rIns="121920" bIns="121920" rtlCol="0" anchor="ctr"/>
            <a:lstStyle/>
            <a:p>
              <a:pPr algn="ctr" defTabSz="1219110">
                <a:defRPr/>
              </a:pPr>
              <a:r>
                <a:rPr lang="en-US" sz="1400" cap="all" dirty="0">
                  <a:latin typeface="IBM Plex Sans Light" panose="020B0403050203000203" pitchFamily="34" charset="0"/>
                </a:rPr>
                <a:t>Modern Application STACK</a:t>
              </a:r>
            </a:p>
          </p:txBody>
        </p:sp>
        <p:sp>
          <p:nvSpPr>
            <p:cNvPr id="20" name="object 5">
              <a:extLst>
                <a:ext uri="{FF2B5EF4-FFF2-40B4-BE49-F238E27FC236}">
                  <a16:creationId xmlns:a16="http://schemas.microsoft.com/office/drawing/2014/main" id="{6DD8865A-83C8-8246-80C5-9B2A4A2E3213}"/>
                </a:ext>
              </a:extLst>
            </p:cNvPr>
            <p:cNvSpPr/>
            <p:nvPr/>
          </p:nvSpPr>
          <p:spPr>
            <a:xfrm>
              <a:off x="5413270" y="2209374"/>
              <a:ext cx="3120173" cy="241026"/>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bg1"/>
            </a:solidFill>
            <a:ln>
              <a:solidFill>
                <a:schemeClr val="accent3"/>
              </a:solidFill>
            </a:ln>
            <a:effectLst>
              <a:outerShdw blurRad="25400" dist="12700" dir="2700000" algn="tl" rotWithShape="0">
                <a:prstClr val="black">
                  <a:alpha val="40000"/>
                </a:prstClr>
              </a:outerShdw>
            </a:effectLst>
          </p:spPr>
          <p:txBody>
            <a:bodyPr wrap="square" lIns="0" tIns="0" rIns="0" bIns="0" rtlCol="0" anchor="ctr"/>
            <a:lstStyle/>
            <a:p>
              <a:pPr algn="ctr" defTabSz="1219110">
                <a:defRPr/>
              </a:pPr>
              <a:r>
                <a:rPr lang="en-US" sz="1200">
                  <a:solidFill>
                    <a:schemeClr val="bg1"/>
                  </a:solidFill>
                  <a:latin typeface="IBM Plex Sans Light" panose="020B0403050203000203" pitchFamily="34" charset="0"/>
                  <a:cs typeface="Arial" panose="020B0604020202020204" pitchFamily="34" charset="0"/>
                </a:rPr>
                <a:t>Container Scheduler</a:t>
              </a:r>
            </a:p>
          </p:txBody>
        </p:sp>
        <p:sp>
          <p:nvSpPr>
            <p:cNvPr id="21" name="object 5">
              <a:extLst>
                <a:ext uri="{FF2B5EF4-FFF2-40B4-BE49-F238E27FC236}">
                  <a16:creationId xmlns:a16="http://schemas.microsoft.com/office/drawing/2014/main" id="{DB57D679-7012-F549-8DDA-E202A39D6B68}"/>
                </a:ext>
              </a:extLst>
            </p:cNvPr>
            <p:cNvSpPr/>
            <p:nvPr/>
          </p:nvSpPr>
          <p:spPr>
            <a:xfrm>
              <a:off x="5413267" y="2490964"/>
              <a:ext cx="3120173" cy="241026"/>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bg1"/>
            </a:solidFill>
            <a:ln>
              <a:solidFill>
                <a:schemeClr val="accent3"/>
              </a:solidFill>
            </a:ln>
            <a:effectLst>
              <a:outerShdw blurRad="25400" dist="12700" dir="2700000" algn="tl" rotWithShape="0">
                <a:prstClr val="black">
                  <a:alpha val="40000"/>
                </a:prstClr>
              </a:outerShdw>
            </a:effectLst>
          </p:spPr>
          <p:txBody>
            <a:bodyPr wrap="square" lIns="0" tIns="0" rIns="0" bIns="0" rtlCol="0" anchor="ctr"/>
            <a:lstStyle/>
            <a:p>
              <a:pPr algn="ctr" defTabSz="1219110">
                <a:defRPr/>
              </a:pPr>
              <a:r>
                <a:rPr lang="en-US" sz="1200">
                  <a:solidFill>
                    <a:schemeClr val="bg1"/>
                  </a:solidFill>
                  <a:latin typeface="IBM Plex Sans Light" panose="020B0403050203000203" pitchFamily="34" charset="0"/>
                  <a:cs typeface="Arial" panose="020B0604020202020204" pitchFamily="34" charset="0"/>
                </a:rPr>
                <a:t>Containers/Pods</a:t>
              </a:r>
            </a:p>
          </p:txBody>
        </p:sp>
        <p:sp>
          <p:nvSpPr>
            <p:cNvPr id="22" name="object 5">
              <a:extLst>
                <a:ext uri="{FF2B5EF4-FFF2-40B4-BE49-F238E27FC236}">
                  <a16:creationId xmlns:a16="http://schemas.microsoft.com/office/drawing/2014/main" id="{4CCE1034-1D84-4947-A7C8-8F16742EF363}"/>
                </a:ext>
              </a:extLst>
            </p:cNvPr>
            <p:cNvSpPr/>
            <p:nvPr/>
          </p:nvSpPr>
          <p:spPr>
            <a:xfrm>
              <a:off x="4437778" y="2142087"/>
              <a:ext cx="4235154" cy="656719"/>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accent6">
                <a:lumMod val="20000"/>
                <a:lumOff val="80000"/>
              </a:schemeClr>
            </a:solidFill>
            <a:ln w="6350">
              <a:noFill/>
            </a:ln>
            <a:effectLst/>
          </p:spPr>
          <p:txBody>
            <a:bodyPr wrap="square" lIns="121920" tIns="121920" rIns="121920" bIns="121920" rtlCol="0" anchor="ctr"/>
            <a:lstStyle/>
            <a:p>
              <a:pPr defTabSz="1219110">
                <a:defRPr/>
              </a:pPr>
              <a:r>
                <a:rPr lang="en-US" sz="800">
                  <a:latin typeface="IBM Plex Sans Light" panose="020B0403050203000203" pitchFamily="34" charset="0"/>
                  <a:cs typeface="Arial" panose="020B0604020202020204" pitchFamily="34" charset="0"/>
                </a:rPr>
                <a:t>PaaS/Container</a:t>
              </a:r>
            </a:p>
            <a:p>
              <a:pPr defTabSz="1219110">
                <a:defRPr/>
              </a:pPr>
              <a:r>
                <a:rPr lang="en-US" sz="800">
                  <a:latin typeface="IBM Plex Sans Light" panose="020B0403050203000203" pitchFamily="34" charset="0"/>
                  <a:cs typeface="Arial" panose="020B0604020202020204" pitchFamily="34" charset="0"/>
                </a:rPr>
                <a:t>Management</a:t>
              </a:r>
            </a:p>
          </p:txBody>
        </p:sp>
        <p:sp>
          <p:nvSpPr>
            <p:cNvPr id="23" name="object 5">
              <a:extLst>
                <a:ext uri="{FF2B5EF4-FFF2-40B4-BE49-F238E27FC236}">
                  <a16:creationId xmlns:a16="http://schemas.microsoft.com/office/drawing/2014/main" id="{817EB233-88F7-0147-9E2A-4D0EFD92E446}"/>
                </a:ext>
              </a:extLst>
            </p:cNvPr>
            <p:cNvSpPr/>
            <p:nvPr/>
          </p:nvSpPr>
          <p:spPr>
            <a:xfrm>
              <a:off x="5403910" y="1682030"/>
              <a:ext cx="3129534" cy="331927"/>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accent6"/>
            </a:solidFill>
            <a:ln w="6350">
              <a:noFill/>
            </a:ln>
            <a:effectLst/>
          </p:spPr>
          <p:txBody>
            <a:bodyPr wrap="square" lIns="0" tIns="0" rIns="0" bIns="0" rtlCol="0" anchor="ctr"/>
            <a:lstStyle/>
            <a:p>
              <a:pPr algn="ctr" defTabSz="1219110">
                <a:defRPr/>
              </a:pPr>
              <a:r>
                <a:rPr lang="en-US" sz="800">
                  <a:solidFill>
                    <a:schemeClr val="bg1"/>
                  </a:solidFill>
                  <a:latin typeface="IBM Plex Sans Light" panose="020B0403050203000203" pitchFamily="34" charset="0"/>
                  <a:cs typeface="Arial" panose="020B0604020202020204" pitchFamily="34" charset="0"/>
                </a:rPr>
                <a:t>Application Performance Monitoring</a:t>
              </a:r>
            </a:p>
          </p:txBody>
        </p:sp>
        <p:sp>
          <p:nvSpPr>
            <p:cNvPr id="24" name="object 5">
              <a:extLst>
                <a:ext uri="{FF2B5EF4-FFF2-40B4-BE49-F238E27FC236}">
                  <a16:creationId xmlns:a16="http://schemas.microsoft.com/office/drawing/2014/main" id="{9E82911A-AC90-DA42-9EDB-9A5727B3F309}"/>
                </a:ext>
              </a:extLst>
            </p:cNvPr>
            <p:cNvSpPr/>
            <p:nvPr/>
          </p:nvSpPr>
          <p:spPr>
            <a:xfrm>
              <a:off x="5403910" y="2209374"/>
              <a:ext cx="3129534" cy="241026"/>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accent6"/>
            </a:solidFill>
            <a:ln w="6350">
              <a:noFill/>
            </a:ln>
            <a:effectLst/>
          </p:spPr>
          <p:txBody>
            <a:bodyPr wrap="square" lIns="0" tIns="0" rIns="0" bIns="0" rtlCol="0" anchor="ctr"/>
            <a:lstStyle/>
            <a:p>
              <a:pPr algn="ctr" defTabSz="1219110">
                <a:defRPr/>
              </a:pPr>
              <a:r>
                <a:rPr lang="en-US" sz="800" dirty="0">
                  <a:solidFill>
                    <a:schemeClr val="bg1"/>
                  </a:solidFill>
                  <a:latin typeface="IBM Plex Sans Light" panose="020B0403050203000203" pitchFamily="34" charset="0"/>
                  <a:cs typeface="Arial" panose="020B0604020202020204" pitchFamily="34" charset="0"/>
                </a:rPr>
                <a:t>Container Scheduler</a:t>
              </a:r>
            </a:p>
          </p:txBody>
        </p:sp>
        <p:sp>
          <p:nvSpPr>
            <p:cNvPr id="25" name="object 5">
              <a:extLst>
                <a:ext uri="{FF2B5EF4-FFF2-40B4-BE49-F238E27FC236}">
                  <a16:creationId xmlns:a16="http://schemas.microsoft.com/office/drawing/2014/main" id="{F86F2D4B-55F8-4646-9AC7-00828AD30060}"/>
                </a:ext>
              </a:extLst>
            </p:cNvPr>
            <p:cNvSpPr/>
            <p:nvPr/>
          </p:nvSpPr>
          <p:spPr>
            <a:xfrm>
              <a:off x="5403908" y="2490964"/>
              <a:ext cx="3129534" cy="241026"/>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accent6"/>
            </a:solidFill>
            <a:ln w="6350">
              <a:noFill/>
            </a:ln>
            <a:effectLst/>
          </p:spPr>
          <p:txBody>
            <a:bodyPr wrap="square" lIns="0" tIns="0" rIns="0" bIns="0" rtlCol="0" anchor="ctr"/>
            <a:lstStyle/>
            <a:p>
              <a:pPr algn="ctr" defTabSz="1219110">
                <a:defRPr/>
              </a:pPr>
              <a:r>
                <a:rPr lang="en-US" sz="800">
                  <a:solidFill>
                    <a:schemeClr val="bg1"/>
                  </a:solidFill>
                  <a:latin typeface="IBM Plex Sans Light" panose="020B0403050203000203" pitchFamily="34" charset="0"/>
                  <a:cs typeface="Arial" panose="020B0604020202020204" pitchFamily="34" charset="0"/>
                </a:rPr>
                <a:t>Containers/Pods</a:t>
              </a:r>
            </a:p>
          </p:txBody>
        </p:sp>
        <p:sp>
          <p:nvSpPr>
            <p:cNvPr id="26" name="object 5">
              <a:extLst>
                <a:ext uri="{FF2B5EF4-FFF2-40B4-BE49-F238E27FC236}">
                  <a16:creationId xmlns:a16="http://schemas.microsoft.com/office/drawing/2014/main" id="{F929A652-97F7-0144-B16B-8D0073264B99}"/>
                </a:ext>
              </a:extLst>
            </p:cNvPr>
            <p:cNvSpPr/>
            <p:nvPr/>
          </p:nvSpPr>
          <p:spPr>
            <a:xfrm>
              <a:off x="5403905" y="2923355"/>
              <a:ext cx="3129536" cy="241026"/>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accent6"/>
            </a:solidFill>
            <a:ln w="6350">
              <a:noFill/>
            </a:ln>
            <a:effectLst/>
          </p:spPr>
          <p:txBody>
            <a:bodyPr wrap="square" lIns="0" tIns="0" rIns="0" bIns="0" rtlCol="0" anchor="ctr"/>
            <a:lstStyle/>
            <a:p>
              <a:pPr algn="ctr" defTabSz="1219110">
                <a:defRPr/>
              </a:pPr>
              <a:r>
                <a:rPr lang="en-US" sz="800">
                  <a:solidFill>
                    <a:schemeClr val="bg1"/>
                  </a:solidFill>
                  <a:latin typeface="IBM Plex Sans Light" panose="020B0403050203000203" pitchFamily="34" charset="0"/>
                  <a:cs typeface="Arial" panose="020B0604020202020204" pitchFamily="34" charset="0"/>
                </a:rPr>
                <a:t>Cloud Management</a:t>
              </a:r>
            </a:p>
          </p:txBody>
        </p:sp>
        <p:sp>
          <p:nvSpPr>
            <p:cNvPr id="27" name="object 5">
              <a:extLst>
                <a:ext uri="{FF2B5EF4-FFF2-40B4-BE49-F238E27FC236}">
                  <a16:creationId xmlns:a16="http://schemas.microsoft.com/office/drawing/2014/main" id="{DBF570CA-D207-A24E-94A0-1F13128085BA}"/>
                </a:ext>
              </a:extLst>
            </p:cNvPr>
            <p:cNvSpPr/>
            <p:nvPr/>
          </p:nvSpPr>
          <p:spPr>
            <a:xfrm>
              <a:off x="5403905" y="3204945"/>
              <a:ext cx="3129536" cy="241026"/>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accent6"/>
            </a:solidFill>
            <a:ln w="6350">
              <a:noFill/>
            </a:ln>
            <a:effectLst/>
          </p:spPr>
          <p:txBody>
            <a:bodyPr wrap="square" lIns="0" tIns="0" rIns="0" bIns="0" rtlCol="0" anchor="ctr"/>
            <a:lstStyle/>
            <a:p>
              <a:pPr algn="ctr" defTabSz="1219110">
                <a:defRPr/>
              </a:pPr>
              <a:r>
                <a:rPr lang="en-US" sz="800">
                  <a:solidFill>
                    <a:schemeClr val="bg1"/>
                  </a:solidFill>
                  <a:latin typeface="IBM Plex Sans Light" panose="020B0403050203000203" pitchFamily="34" charset="0"/>
                  <a:cs typeface="Arial" panose="020B0604020202020204" pitchFamily="34" charset="0"/>
                </a:rPr>
                <a:t>Virtualization Management</a:t>
              </a:r>
            </a:p>
          </p:txBody>
        </p:sp>
        <p:sp>
          <p:nvSpPr>
            <p:cNvPr id="28" name="object 5">
              <a:extLst>
                <a:ext uri="{FF2B5EF4-FFF2-40B4-BE49-F238E27FC236}">
                  <a16:creationId xmlns:a16="http://schemas.microsoft.com/office/drawing/2014/main" id="{2E98A640-89EB-A14B-B90A-BD78419A8FBD}"/>
                </a:ext>
              </a:extLst>
            </p:cNvPr>
            <p:cNvSpPr/>
            <p:nvPr/>
          </p:nvSpPr>
          <p:spPr>
            <a:xfrm>
              <a:off x="5403904" y="3639681"/>
              <a:ext cx="3129074" cy="279220"/>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accent6"/>
            </a:solidFill>
            <a:ln w="6350">
              <a:noFill/>
            </a:ln>
            <a:effectLst/>
          </p:spPr>
          <p:txBody>
            <a:bodyPr wrap="square" lIns="0" tIns="0" rIns="0" bIns="0" rtlCol="0" anchor="ctr"/>
            <a:lstStyle/>
            <a:p>
              <a:pPr algn="ctr" defTabSz="1219110">
                <a:defRPr/>
              </a:pPr>
              <a:r>
                <a:rPr lang="en-US" sz="800">
                  <a:solidFill>
                    <a:schemeClr val="bg1"/>
                  </a:solidFill>
                  <a:latin typeface="IBM Plex Sans Light" panose="020B0403050203000203" pitchFamily="34" charset="0"/>
                  <a:cs typeface="Arial" panose="020B0604020202020204" pitchFamily="34" charset="0"/>
                </a:rPr>
                <a:t>Virtualization</a:t>
              </a:r>
            </a:p>
          </p:txBody>
        </p:sp>
        <p:sp>
          <p:nvSpPr>
            <p:cNvPr id="16" name="object 5">
              <a:extLst>
                <a:ext uri="{FF2B5EF4-FFF2-40B4-BE49-F238E27FC236}">
                  <a16:creationId xmlns:a16="http://schemas.microsoft.com/office/drawing/2014/main" id="{6A69305E-DB80-C348-BD95-A2063EE6789C}"/>
                </a:ext>
              </a:extLst>
            </p:cNvPr>
            <p:cNvSpPr/>
            <p:nvPr/>
          </p:nvSpPr>
          <p:spPr>
            <a:xfrm>
              <a:off x="4438030" y="4027488"/>
              <a:ext cx="4233137" cy="1046905"/>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accent6">
                <a:lumMod val="20000"/>
                <a:lumOff val="80000"/>
              </a:schemeClr>
            </a:solidFill>
            <a:ln w="6350">
              <a:noFill/>
            </a:ln>
            <a:effectLst/>
          </p:spPr>
          <p:txBody>
            <a:bodyPr wrap="square" lIns="121920" tIns="121920" rIns="121920" bIns="121920" rtlCol="0" anchor="ctr"/>
            <a:lstStyle/>
            <a:p>
              <a:pPr defTabSz="1219110">
                <a:defRPr/>
              </a:pPr>
              <a:r>
                <a:rPr lang="en-US" sz="800">
                  <a:latin typeface="IBM Plex Sans Light" panose="020B0403050203000203" pitchFamily="34" charset="0"/>
                  <a:cs typeface="Arial" panose="020B0604020202020204" pitchFamily="34" charset="0"/>
                </a:rPr>
                <a:t>Infrastructure </a:t>
              </a:r>
            </a:p>
            <a:p>
              <a:pPr defTabSz="1219110">
                <a:defRPr/>
              </a:pPr>
              <a:r>
                <a:rPr lang="en-US" sz="800">
                  <a:latin typeface="IBM Plex Sans Light" panose="020B0403050203000203" pitchFamily="34" charset="0"/>
                  <a:cs typeface="Arial" panose="020B0604020202020204" pitchFamily="34" charset="0"/>
                </a:rPr>
                <a:t>Management</a:t>
              </a:r>
            </a:p>
          </p:txBody>
        </p:sp>
        <p:sp>
          <p:nvSpPr>
            <p:cNvPr id="17" name="object 5">
              <a:extLst>
                <a:ext uri="{FF2B5EF4-FFF2-40B4-BE49-F238E27FC236}">
                  <a16:creationId xmlns:a16="http://schemas.microsoft.com/office/drawing/2014/main" id="{B305E348-2E12-1047-BC26-C8E62B0D04AA}"/>
                </a:ext>
              </a:extLst>
            </p:cNvPr>
            <p:cNvSpPr/>
            <p:nvPr/>
          </p:nvSpPr>
          <p:spPr>
            <a:xfrm>
              <a:off x="4437566" y="5120713"/>
              <a:ext cx="4233137" cy="1112895"/>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accent6">
                <a:lumMod val="20000"/>
                <a:lumOff val="80000"/>
              </a:schemeClr>
            </a:solidFill>
            <a:ln w="6350">
              <a:noFill/>
            </a:ln>
            <a:effectLst/>
          </p:spPr>
          <p:txBody>
            <a:bodyPr wrap="square" lIns="121920" tIns="121920" rIns="121920" bIns="121920" rtlCol="0" anchor="ctr"/>
            <a:lstStyle/>
            <a:p>
              <a:pPr defTabSz="1219110">
                <a:defRPr/>
              </a:pPr>
              <a:r>
                <a:rPr lang="en-US" sz="800">
                  <a:latin typeface="IBM Plex Sans Light" panose="020B0403050203000203" pitchFamily="34" charset="0"/>
                  <a:cs typeface="Arial" panose="020B0604020202020204" pitchFamily="34" charset="0"/>
                </a:rPr>
                <a:t>Network</a:t>
              </a:r>
            </a:p>
            <a:p>
              <a:pPr defTabSz="1219110">
                <a:defRPr/>
              </a:pPr>
              <a:r>
                <a:rPr lang="en-US" sz="800">
                  <a:latin typeface="IBM Plex Sans Light" panose="020B0403050203000203" pitchFamily="34" charset="0"/>
                  <a:cs typeface="Arial" panose="020B0604020202020204" pitchFamily="34" charset="0"/>
                </a:rPr>
                <a:t>Management</a:t>
              </a:r>
            </a:p>
          </p:txBody>
        </p:sp>
        <p:sp>
          <p:nvSpPr>
            <p:cNvPr id="29" name="object 5">
              <a:extLst>
                <a:ext uri="{FF2B5EF4-FFF2-40B4-BE49-F238E27FC236}">
                  <a16:creationId xmlns:a16="http://schemas.microsoft.com/office/drawing/2014/main" id="{FBFE9700-3C1D-EE47-AE7A-377643BFC732}"/>
                </a:ext>
              </a:extLst>
            </p:cNvPr>
            <p:cNvSpPr/>
            <p:nvPr/>
          </p:nvSpPr>
          <p:spPr>
            <a:xfrm>
              <a:off x="6986664" y="4090986"/>
              <a:ext cx="1544804" cy="911786"/>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accent6"/>
            </a:solidFill>
            <a:ln w="6350">
              <a:noFill/>
            </a:ln>
            <a:effectLst/>
          </p:spPr>
          <p:txBody>
            <a:bodyPr wrap="square" lIns="0" tIns="91440" rIns="0" bIns="0" rtlCol="0" anchor="t"/>
            <a:lstStyle/>
            <a:p>
              <a:pPr algn="ctr" defTabSz="1219110">
                <a:defRPr/>
              </a:pPr>
              <a:r>
                <a:rPr lang="en-US" sz="800">
                  <a:solidFill>
                    <a:schemeClr val="bg1"/>
                  </a:solidFill>
                  <a:latin typeface="IBM Plex Sans Light" panose="020B0403050203000203" pitchFamily="34" charset="0"/>
                  <a:cs typeface="Arial" panose="020B0604020202020204" pitchFamily="34" charset="0"/>
                </a:rPr>
                <a:t>Public Cloud</a:t>
              </a:r>
            </a:p>
          </p:txBody>
        </p:sp>
        <p:sp>
          <p:nvSpPr>
            <p:cNvPr id="30" name="object 5">
              <a:extLst>
                <a:ext uri="{FF2B5EF4-FFF2-40B4-BE49-F238E27FC236}">
                  <a16:creationId xmlns:a16="http://schemas.microsoft.com/office/drawing/2014/main" id="{BF89772D-4704-8849-BD9C-BC77A10E9FF9}"/>
                </a:ext>
              </a:extLst>
            </p:cNvPr>
            <p:cNvSpPr/>
            <p:nvPr/>
          </p:nvSpPr>
          <p:spPr>
            <a:xfrm>
              <a:off x="5412804" y="5176597"/>
              <a:ext cx="3122744" cy="302676"/>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accent6"/>
            </a:solidFill>
            <a:ln w="6350">
              <a:noFill/>
            </a:ln>
            <a:effectLst/>
          </p:spPr>
          <p:txBody>
            <a:bodyPr wrap="square" lIns="0" tIns="0" rIns="0" bIns="0" rtlCol="0" anchor="ctr"/>
            <a:lstStyle/>
            <a:p>
              <a:pPr algn="ctr" defTabSz="1219110">
                <a:defRPr/>
              </a:pPr>
              <a:r>
                <a:rPr lang="en-US" sz="800">
                  <a:solidFill>
                    <a:schemeClr val="bg1"/>
                  </a:solidFill>
                  <a:latin typeface="IBM Plex Sans Light" panose="020B0403050203000203" pitchFamily="34" charset="0"/>
                  <a:cs typeface="Arial" panose="020B0604020202020204" pitchFamily="34" charset="0"/>
                </a:rPr>
                <a:t>Edge</a:t>
              </a:r>
            </a:p>
          </p:txBody>
        </p:sp>
        <p:sp>
          <p:nvSpPr>
            <p:cNvPr id="31" name="object 5">
              <a:extLst>
                <a:ext uri="{FF2B5EF4-FFF2-40B4-BE49-F238E27FC236}">
                  <a16:creationId xmlns:a16="http://schemas.microsoft.com/office/drawing/2014/main" id="{E1D6C606-B300-1041-8736-E2E40468BBF0}"/>
                </a:ext>
              </a:extLst>
            </p:cNvPr>
            <p:cNvSpPr/>
            <p:nvPr/>
          </p:nvSpPr>
          <p:spPr>
            <a:xfrm>
              <a:off x="5408721" y="5527433"/>
              <a:ext cx="3122744" cy="302676"/>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accent6"/>
            </a:solidFill>
            <a:ln w="6350">
              <a:noFill/>
            </a:ln>
            <a:effectLst/>
          </p:spPr>
          <p:txBody>
            <a:bodyPr wrap="square" lIns="0" tIns="0" rIns="0" bIns="0" rtlCol="0" anchor="ctr"/>
            <a:lstStyle/>
            <a:p>
              <a:pPr algn="ctr" defTabSz="1219110">
                <a:defRPr/>
              </a:pPr>
              <a:r>
                <a:rPr lang="en-US" sz="800">
                  <a:solidFill>
                    <a:schemeClr val="bg1"/>
                  </a:solidFill>
                  <a:latin typeface="IBM Plex Sans Light" panose="020B0403050203000203" pitchFamily="34" charset="0"/>
                  <a:cs typeface="Arial" panose="020B0604020202020204" pitchFamily="34" charset="0"/>
                </a:rPr>
                <a:t>SDN / SD-WAN</a:t>
              </a:r>
            </a:p>
          </p:txBody>
        </p:sp>
        <p:sp>
          <p:nvSpPr>
            <p:cNvPr id="68" name="object 5">
              <a:extLst>
                <a:ext uri="{FF2B5EF4-FFF2-40B4-BE49-F238E27FC236}">
                  <a16:creationId xmlns:a16="http://schemas.microsoft.com/office/drawing/2014/main" id="{D5415276-B2AA-8842-BC87-9FAAC757FE7E}"/>
                </a:ext>
              </a:extLst>
            </p:cNvPr>
            <p:cNvSpPr/>
            <p:nvPr/>
          </p:nvSpPr>
          <p:spPr>
            <a:xfrm>
              <a:off x="5403910" y="4090986"/>
              <a:ext cx="1544804" cy="911786"/>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accent6"/>
            </a:solidFill>
            <a:ln w="6350">
              <a:noFill/>
            </a:ln>
            <a:effectLst/>
          </p:spPr>
          <p:txBody>
            <a:bodyPr wrap="square" lIns="0" tIns="91440" rIns="0" bIns="0" rtlCol="0" anchor="t"/>
            <a:lstStyle/>
            <a:p>
              <a:pPr algn="ctr" defTabSz="1219110">
                <a:defRPr/>
              </a:pPr>
              <a:r>
                <a:rPr lang="en-US" sz="800">
                  <a:solidFill>
                    <a:schemeClr val="bg1"/>
                  </a:solidFill>
                  <a:latin typeface="IBM Plex Sans Light" panose="020B0403050203000203" pitchFamily="34" charset="0"/>
                  <a:cs typeface="Arial" panose="020B0604020202020204" pitchFamily="34" charset="0"/>
                </a:rPr>
                <a:t>On Premises</a:t>
              </a:r>
            </a:p>
          </p:txBody>
        </p:sp>
        <p:sp>
          <p:nvSpPr>
            <p:cNvPr id="69" name="object 5">
              <a:extLst>
                <a:ext uri="{FF2B5EF4-FFF2-40B4-BE49-F238E27FC236}">
                  <a16:creationId xmlns:a16="http://schemas.microsoft.com/office/drawing/2014/main" id="{FD9449E2-11DF-7A4B-A2A1-250A14CAA2AC}"/>
                </a:ext>
              </a:extLst>
            </p:cNvPr>
            <p:cNvSpPr/>
            <p:nvPr/>
          </p:nvSpPr>
          <p:spPr>
            <a:xfrm>
              <a:off x="5448192" y="4391724"/>
              <a:ext cx="1456232" cy="254939"/>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accent2"/>
            </a:solidFill>
            <a:ln w="6350">
              <a:noFill/>
            </a:ln>
            <a:effectLst/>
          </p:spPr>
          <p:txBody>
            <a:bodyPr wrap="square" lIns="0" tIns="0" rIns="0" bIns="0" rtlCol="0" anchor="ctr"/>
            <a:lstStyle/>
            <a:p>
              <a:pPr algn="ctr" defTabSz="1219110">
                <a:defRPr/>
              </a:pPr>
              <a:r>
                <a:rPr lang="en-US" sz="800">
                  <a:solidFill>
                    <a:schemeClr val="bg1"/>
                  </a:solidFill>
                  <a:latin typeface="IBM Plex Sans Light" panose="020B0403050203000203" pitchFamily="34" charset="0"/>
                  <a:cs typeface="Arial" panose="020B0604020202020204" pitchFamily="34" charset="0"/>
                </a:rPr>
                <a:t>Compute</a:t>
              </a:r>
            </a:p>
          </p:txBody>
        </p:sp>
        <p:sp>
          <p:nvSpPr>
            <p:cNvPr id="70" name="object 5">
              <a:extLst>
                <a:ext uri="{FF2B5EF4-FFF2-40B4-BE49-F238E27FC236}">
                  <a16:creationId xmlns:a16="http://schemas.microsoft.com/office/drawing/2014/main" id="{D017D1E0-5884-734A-BCD0-B54C0FA032ED}"/>
                </a:ext>
              </a:extLst>
            </p:cNvPr>
            <p:cNvSpPr/>
            <p:nvPr/>
          </p:nvSpPr>
          <p:spPr>
            <a:xfrm>
              <a:off x="5450002" y="4692950"/>
              <a:ext cx="1456232" cy="254939"/>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accent2"/>
            </a:solidFill>
            <a:ln w="6350">
              <a:noFill/>
            </a:ln>
            <a:effectLst/>
          </p:spPr>
          <p:txBody>
            <a:bodyPr wrap="square" lIns="0" tIns="0" rIns="0" bIns="0" rtlCol="0" anchor="ctr"/>
            <a:lstStyle/>
            <a:p>
              <a:pPr algn="ctr" defTabSz="1219110">
                <a:defRPr/>
              </a:pPr>
              <a:r>
                <a:rPr lang="en-US" sz="800">
                  <a:solidFill>
                    <a:schemeClr val="bg1"/>
                  </a:solidFill>
                  <a:latin typeface="IBM Plex Sans Light" panose="020B0403050203000203" pitchFamily="34" charset="0"/>
                  <a:cs typeface="Arial" panose="020B0604020202020204" pitchFamily="34" charset="0"/>
                </a:rPr>
                <a:t>Storage</a:t>
              </a:r>
            </a:p>
          </p:txBody>
        </p:sp>
        <p:sp>
          <p:nvSpPr>
            <p:cNvPr id="71" name="object 5">
              <a:extLst>
                <a:ext uri="{FF2B5EF4-FFF2-40B4-BE49-F238E27FC236}">
                  <a16:creationId xmlns:a16="http://schemas.microsoft.com/office/drawing/2014/main" id="{F6DDDAF5-4580-A74D-BC2A-E47D2E4533C7}"/>
                </a:ext>
              </a:extLst>
            </p:cNvPr>
            <p:cNvSpPr/>
            <p:nvPr/>
          </p:nvSpPr>
          <p:spPr>
            <a:xfrm>
              <a:off x="7030947" y="4391724"/>
              <a:ext cx="1456232" cy="254939"/>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accent2"/>
            </a:solidFill>
            <a:ln w="6350">
              <a:noFill/>
            </a:ln>
            <a:effectLst/>
          </p:spPr>
          <p:txBody>
            <a:bodyPr wrap="square" lIns="0" tIns="0" rIns="0" bIns="0" rtlCol="0" anchor="ctr"/>
            <a:lstStyle/>
            <a:p>
              <a:pPr algn="ctr" defTabSz="1219110">
                <a:defRPr/>
              </a:pPr>
              <a:r>
                <a:rPr lang="en-US" sz="800" dirty="0">
                  <a:solidFill>
                    <a:schemeClr val="bg1"/>
                  </a:solidFill>
                  <a:latin typeface="IBM Plex Sans Light" panose="020B0403050203000203" pitchFamily="34" charset="0"/>
                  <a:cs typeface="Arial" panose="020B0604020202020204" pitchFamily="34" charset="0"/>
                </a:rPr>
                <a:t>Instances &amp; Tiers</a:t>
              </a:r>
            </a:p>
          </p:txBody>
        </p:sp>
        <p:sp>
          <p:nvSpPr>
            <p:cNvPr id="72" name="object 5">
              <a:extLst>
                <a:ext uri="{FF2B5EF4-FFF2-40B4-BE49-F238E27FC236}">
                  <a16:creationId xmlns:a16="http://schemas.microsoft.com/office/drawing/2014/main" id="{217AB3C2-129F-194C-9AE0-73040889228F}"/>
                </a:ext>
              </a:extLst>
            </p:cNvPr>
            <p:cNvSpPr/>
            <p:nvPr/>
          </p:nvSpPr>
          <p:spPr>
            <a:xfrm>
              <a:off x="7030947" y="4692950"/>
              <a:ext cx="1456232" cy="254939"/>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accent2"/>
            </a:solidFill>
            <a:ln w="6350">
              <a:noFill/>
            </a:ln>
            <a:effectLst/>
          </p:spPr>
          <p:txBody>
            <a:bodyPr wrap="square" lIns="0" tIns="0" rIns="0" bIns="0" rtlCol="0" anchor="ctr"/>
            <a:lstStyle/>
            <a:p>
              <a:pPr algn="ctr" defTabSz="1219110">
                <a:defRPr/>
              </a:pPr>
              <a:r>
                <a:rPr lang="en-US" sz="800" dirty="0">
                  <a:solidFill>
                    <a:schemeClr val="bg1"/>
                  </a:solidFill>
                  <a:latin typeface="IBM Plex Sans Light" panose="020B0403050203000203" pitchFamily="34" charset="0"/>
                  <a:cs typeface="Arial" panose="020B0604020202020204" pitchFamily="34" charset="0"/>
                </a:rPr>
                <a:t>Regions, Zones &amp; Discounts</a:t>
              </a:r>
            </a:p>
          </p:txBody>
        </p:sp>
        <p:sp>
          <p:nvSpPr>
            <p:cNvPr id="73" name="object 5">
              <a:extLst>
                <a:ext uri="{FF2B5EF4-FFF2-40B4-BE49-F238E27FC236}">
                  <a16:creationId xmlns:a16="http://schemas.microsoft.com/office/drawing/2014/main" id="{10163DDC-FED9-1644-B331-6FE5E293CA3F}"/>
                </a:ext>
              </a:extLst>
            </p:cNvPr>
            <p:cNvSpPr/>
            <p:nvPr/>
          </p:nvSpPr>
          <p:spPr>
            <a:xfrm>
              <a:off x="5403907" y="5872152"/>
              <a:ext cx="3122744" cy="302676"/>
            </a:xfrm>
            <a:custGeom>
              <a:avLst/>
              <a:gdLst/>
              <a:ahLst/>
              <a:cxnLst/>
              <a:rect l="l" t="t" r="r" b="b"/>
              <a:pathLst>
                <a:path w="5448300" h="1130935">
                  <a:moveTo>
                    <a:pt x="0" y="1130808"/>
                  </a:moveTo>
                  <a:lnTo>
                    <a:pt x="5448300" y="1130808"/>
                  </a:lnTo>
                  <a:lnTo>
                    <a:pt x="5448300" y="0"/>
                  </a:lnTo>
                  <a:lnTo>
                    <a:pt x="0" y="0"/>
                  </a:lnTo>
                  <a:lnTo>
                    <a:pt x="0" y="1130808"/>
                  </a:lnTo>
                  <a:close/>
                </a:path>
              </a:pathLst>
            </a:custGeom>
            <a:solidFill>
              <a:schemeClr val="accent6"/>
            </a:solidFill>
            <a:ln w="6350">
              <a:noFill/>
            </a:ln>
            <a:effectLst/>
          </p:spPr>
          <p:txBody>
            <a:bodyPr wrap="square" lIns="0" tIns="0" rIns="0" bIns="0" rtlCol="0" anchor="ctr"/>
            <a:lstStyle/>
            <a:p>
              <a:pPr algn="ctr" defTabSz="1219110">
                <a:defRPr/>
              </a:pPr>
              <a:r>
                <a:rPr lang="en-US" sz="800">
                  <a:solidFill>
                    <a:schemeClr val="bg1"/>
                  </a:solidFill>
                  <a:latin typeface="IBM Plex Sans Light" panose="020B0403050203000203" pitchFamily="34" charset="0"/>
                  <a:cs typeface="Arial" panose="020B0604020202020204" pitchFamily="34" charset="0"/>
                </a:rPr>
                <a:t>WiFi</a:t>
              </a:r>
            </a:p>
          </p:txBody>
        </p:sp>
      </p:grpSp>
      <p:grpSp>
        <p:nvGrpSpPr>
          <p:cNvPr id="6" name="Group 5">
            <a:extLst>
              <a:ext uri="{FF2B5EF4-FFF2-40B4-BE49-F238E27FC236}">
                <a16:creationId xmlns:a16="http://schemas.microsoft.com/office/drawing/2014/main" id="{48F7B081-4E4B-B043-9EF0-91FA7818D6CC}"/>
              </a:ext>
            </a:extLst>
          </p:cNvPr>
          <p:cNvGrpSpPr/>
          <p:nvPr/>
        </p:nvGrpSpPr>
        <p:grpSpPr>
          <a:xfrm>
            <a:off x="-909129" y="1452642"/>
            <a:ext cx="4659737" cy="4399628"/>
            <a:chOff x="-909129" y="1452642"/>
            <a:chExt cx="4659737" cy="4399628"/>
          </a:xfrm>
        </p:grpSpPr>
        <p:sp>
          <p:nvSpPr>
            <p:cNvPr id="12" name="Oval 11">
              <a:extLst>
                <a:ext uri="{FF2B5EF4-FFF2-40B4-BE49-F238E27FC236}">
                  <a16:creationId xmlns:a16="http://schemas.microsoft.com/office/drawing/2014/main" id="{F3AE0083-0523-8D40-A7E7-F6FCC60B74B5}"/>
                </a:ext>
              </a:extLst>
            </p:cNvPr>
            <p:cNvSpPr>
              <a:spLocks noChangeAspect="1"/>
            </p:cNvSpPr>
            <p:nvPr/>
          </p:nvSpPr>
          <p:spPr>
            <a:xfrm>
              <a:off x="-909129" y="1452642"/>
              <a:ext cx="2761832" cy="2695769"/>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Light" panose="020B0403050203000203" pitchFamily="34" charset="0"/>
              </a:endParaRPr>
            </a:p>
          </p:txBody>
        </p:sp>
        <p:pic>
          <p:nvPicPr>
            <p:cNvPr id="8" name="Picture 7">
              <a:extLst>
                <a:ext uri="{FF2B5EF4-FFF2-40B4-BE49-F238E27FC236}">
                  <a16:creationId xmlns:a16="http://schemas.microsoft.com/office/drawing/2014/main" id="{4501FD37-3840-2147-9497-16FAB3F0B30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1643" y="2058859"/>
              <a:ext cx="3068965" cy="1860339"/>
            </a:xfrm>
            <a:prstGeom prst="rect">
              <a:avLst/>
            </a:prstGeom>
          </p:spPr>
        </p:pic>
        <p:sp>
          <p:nvSpPr>
            <p:cNvPr id="9" name="Content Placeholder 10">
              <a:extLst>
                <a:ext uri="{FF2B5EF4-FFF2-40B4-BE49-F238E27FC236}">
                  <a16:creationId xmlns:a16="http://schemas.microsoft.com/office/drawing/2014/main" id="{613450CC-F3A2-254D-A617-CB8DC1533900}"/>
                </a:ext>
              </a:extLst>
            </p:cNvPr>
            <p:cNvSpPr txBox="1">
              <a:spLocks/>
            </p:cNvSpPr>
            <p:nvPr/>
          </p:nvSpPr>
          <p:spPr>
            <a:xfrm>
              <a:off x="1246062" y="3966795"/>
              <a:ext cx="1962627" cy="243349"/>
            </a:xfrm>
            <a:prstGeom prst="rect">
              <a:avLst/>
            </a:prstGeom>
            <a:noFill/>
          </p:spPr>
          <p:txBody>
            <a:bodyPr vert="horz" lIns="0" tIns="0" rIns="0" bIns="0" rtlCol="0"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182880" indent="0" algn="l" defTabSz="914400" rtl="0" eaLnBrk="1" latinLnBrk="0" hangingPunct="1">
                <a:lnSpc>
                  <a:spcPct val="90000"/>
                </a:lnSpc>
                <a:spcBef>
                  <a:spcPts val="500"/>
                </a:spcBef>
                <a:buFont typeface="Arial" panose="020B0604020202020204" pitchFamily="34" charset="0"/>
                <a:buNone/>
                <a:defRPr sz="1200" kern="1200">
                  <a:solidFill>
                    <a:schemeClr val="bg1"/>
                  </a:solidFill>
                  <a:latin typeface="+mn-lt"/>
                  <a:ea typeface="+mn-ea"/>
                  <a:cs typeface="+mn-cs"/>
                </a:defRPr>
              </a:lvl2pPr>
              <a:lvl3pPr marL="365760" indent="0" algn="l" defTabSz="914400" rtl="0" eaLnBrk="1" latinLnBrk="0" hangingPunct="1">
                <a:lnSpc>
                  <a:spcPct val="90000"/>
                </a:lnSpc>
                <a:spcBef>
                  <a:spcPts val="500"/>
                </a:spcBef>
                <a:buFont typeface="Arial" panose="020B0604020202020204" pitchFamily="34" charset="0"/>
                <a:buNone/>
                <a:defRPr sz="1100" kern="1200">
                  <a:solidFill>
                    <a:schemeClr val="bg1"/>
                  </a:solidFill>
                  <a:latin typeface="+mn-lt"/>
                  <a:ea typeface="+mn-ea"/>
                  <a:cs typeface="+mn-cs"/>
                </a:defRPr>
              </a:lvl3pPr>
              <a:lvl4pPr marL="54864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4pPr>
              <a:lvl5pPr marL="731520" indent="0" algn="l" defTabSz="914400" rtl="0" eaLnBrk="1" latinLnBrk="0" hangingPunct="1">
                <a:lnSpc>
                  <a:spcPct val="90000"/>
                </a:lnSpc>
                <a:spcBef>
                  <a:spcPts val="500"/>
                </a:spcBef>
                <a:buFont typeface="Arial" panose="020B0604020202020204" pitchFamily="34" charset="0"/>
                <a:buNone/>
                <a:defRPr sz="105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0"/>
                </a:spcBef>
                <a:spcAft>
                  <a:spcPts val="100"/>
                </a:spcAft>
              </a:pPr>
              <a:r>
                <a:rPr lang="en-US" sz="1200" b="1" cap="all" dirty="0">
                  <a:solidFill>
                    <a:srgbClr val="FF0000"/>
                  </a:solidFill>
                  <a:latin typeface="IBM Plex Sans Light" panose="020B0403050203000203" pitchFamily="34" charset="0"/>
                </a:rPr>
                <a:t>BAD SUSTAINABILITY / END user experience</a:t>
              </a:r>
            </a:p>
          </p:txBody>
        </p:sp>
        <p:sp>
          <p:nvSpPr>
            <p:cNvPr id="11" name="Content Placeholder 3">
              <a:extLst>
                <a:ext uri="{FF2B5EF4-FFF2-40B4-BE49-F238E27FC236}">
                  <a16:creationId xmlns:a16="http://schemas.microsoft.com/office/drawing/2014/main" id="{7C01BC4F-55A2-7448-A737-AB895C4229D8}"/>
                </a:ext>
              </a:extLst>
            </p:cNvPr>
            <p:cNvSpPr txBox="1">
              <a:spLocks/>
            </p:cNvSpPr>
            <p:nvPr/>
          </p:nvSpPr>
          <p:spPr>
            <a:xfrm>
              <a:off x="1063247" y="4493719"/>
              <a:ext cx="2400144" cy="1358551"/>
            </a:xfrm>
            <a:prstGeom prst="rect">
              <a:avLst/>
            </a:prstGeom>
          </p:spPr>
          <p:txBody>
            <a:bodyPr vert="horz" lIns="0" tIns="0" rIns="0" bIns="0" rtlCol="0">
              <a:noAutofit/>
            </a:bodyPr>
            <a:lstStyle>
              <a:lvl1pPr marL="182880" indent="-182880" algn="l" defTabSz="914400" rtl="0" eaLnBrk="1" latinLnBrk="0" hangingPunct="1">
                <a:lnSpc>
                  <a:spcPct val="90000"/>
                </a:lnSpc>
                <a:spcBef>
                  <a:spcPts val="1000"/>
                </a:spcBef>
                <a:buClr>
                  <a:schemeClr val="accent1"/>
                </a:buClr>
                <a:buSzPct val="115000"/>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90000"/>
                </a:lnSpc>
                <a:spcBef>
                  <a:spcPts val="500"/>
                </a:spcBef>
                <a:buClr>
                  <a:schemeClr val="accent1"/>
                </a:buClr>
                <a:buSzPct val="115000"/>
                <a:buFont typeface="Arial" panose="020B0604020202020204" pitchFamily="34" charset="0"/>
                <a:buChar char="•"/>
                <a:defRPr sz="1600" kern="1200">
                  <a:solidFill>
                    <a:schemeClr val="tx1"/>
                  </a:solidFill>
                  <a:latin typeface="+mn-lt"/>
                  <a:ea typeface="+mn-ea"/>
                  <a:cs typeface="+mn-cs"/>
                </a:defRPr>
              </a:lvl2pPr>
              <a:lvl3pPr marL="548640" indent="-182880" algn="l" defTabSz="914400" rtl="0" eaLnBrk="1" latinLnBrk="0" hangingPunct="1">
                <a:lnSpc>
                  <a:spcPct val="90000"/>
                </a:lnSpc>
                <a:spcBef>
                  <a:spcPts val="500"/>
                </a:spcBef>
                <a:buClr>
                  <a:schemeClr val="accent1"/>
                </a:buClr>
                <a:buSzPct val="115000"/>
                <a:buFont typeface="Arial" panose="020B0604020202020204" pitchFamily="34" charset="0"/>
                <a:buChar char="•"/>
                <a:defRPr sz="1400" kern="1200">
                  <a:solidFill>
                    <a:schemeClr val="tx1"/>
                  </a:solidFill>
                  <a:latin typeface="+mn-lt"/>
                  <a:ea typeface="+mn-ea"/>
                  <a:cs typeface="+mn-cs"/>
                </a:defRPr>
              </a:lvl3pPr>
              <a:lvl4pPr marL="731520" indent="-182880" algn="l" defTabSz="914400" rtl="0" eaLnBrk="1" latinLnBrk="0" hangingPunct="1">
                <a:lnSpc>
                  <a:spcPct val="90000"/>
                </a:lnSpc>
                <a:spcBef>
                  <a:spcPts val="500"/>
                </a:spcBef>
                <a:buClr>
                  <a:schemeClr val="accent1"/>
                </a:buClr>
                <a:buSzPct val="115000"/>
                <a:buFont typeface="Arial" panose="020B0604020202020204" pitchFamily="34" charset="0"/>
                <a:buChar char="•"/>
                <a:defRPr sz="1200" kern="1200">
                  <a:solidFill>
                    <a:schemeClr val="tx1"/>
                  </a:solidFill>
                  <a:latin typeface="+mn-lt"/>
                  <a:ea typeface="+mn-ea"/>
                  <a:cs typeface="+mn-cs"/>
                </a:defRPr>
              </a:lvl4pPr>
              <a:lvl5pPr marL="914400" indent="-182880" algn="l" defTabSz="914400" rtl="0" eaLnBrk="1" latinLnBrk="0" hangingPunct="1">
                <a:lnSpc>
                  <a:spcPct val="90000"/>
                </a:lnSpc>
                <a:spcBef>
                  <a:spcPts val="500"/>
                </a:spcBef>
                <a:buClr>
                  <a:schemeClr val="accent1"/>
                </a:buClr>
                <a:buSzPct val="11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accent6"/>
                  </a:solidFill>
                  <a:latin typeface="IBM Plex Sans Light" panose="020B0403050203000203" pitchFamily="34" charset="0"/>
                </a:rPr>
                <a:t>IMPACTS:</a:t>
              </a:r>
            </a:p>
            <a:p>
              <a:r>
                <a:rPr lang="en-US" sz="1400" dirty="0">
                  <a:solidFill>
                    <a:schemeClr val="accent6"/>
                  </a:solidFill>
                  <a:latin typeface="IBM Plex Sans Light" panose="020B0403050203000203" pitchFamily="34" charset="0"/>
                </a:rPr>
                <a:t>Increased Carbon Footprint</a:t>
              </a:r>
            </a:p>
            <a:p>
              <a:r>
                <a:rPr lang="en-US" sz="1400" dirty="0">
                  <a:solidFill>
                    <a:schemeClr val="accent6"/>
                  </a:solidFill>
                  <a:latin typeface="IBM Plex Sans Light" panose="020B0403050203000203" pitchFamily="34" charset="0"/>
                </a:rPr>
                <a:t>Lost Revenue</a:t>
              </a:r>
            </a:p>
            <a:p>
              <a:r>
                <a:rPr lang="en-US" sz="1400" dirty="0">
                  <a:solidFill>
                    <a:schemeClr val="accent6"/>
                  </a:solidFill>
                  <a:latin typeface="IBM Plex Sans Light" panose="020B0403050203000203" pitchFamily="34" charset="0"/>
                </a:rPr>
                <a:t>Lack of Innovation</a:t>
              </a:r>
            </a:p>
            <a:p>
              <a:r>
                <a:rPr lang="en-US" sz="1400" dirty="0">
                  <a:solidFill>
                    <a:schemeClr val="accent6"/>
                  </a:solidFill>
                  <a:latin typeface="IBM Plex Sans Light" panose="020B0403050203000203" pitchFamily="34" charset="0"/>
                </a:rPr>
                <a:t>Competitive Disadvantage</a:t>
              </a:r>
            </a:p>
            <a:p>
              <a:r>
                <a:rPr lang="en-US" sz="1400" dirty="0">
                  <a:solidFill>
                    <a:schemeClr val="accent6"/>
                  </a:solidFill>
                  <a:latin typeface="IBM Plex Sans Light" panose="020B0403050203000203" pitchFamily="34" charset="0"/>
                </a:rPr>
                <a:t>Customer/Brand Loyalty</a:t>
              </a:r>
            </a:p>
          </p:txBody>
        </p:sp>
        <p:pic>
          <p:nvPicPr>
            <p:cNvPr id="44" name="Picture Placeholder 2">
              <a:extLst>
                <a:ext uri="{FF2B5EF4-FFF2-40B4-BE49-F238E27FC236}">
                  <a16:creationId xmlns:a16="http://schemas.microsoft.com/office/drawing/2014/main" id="{2560C550-21B7-486F-853C-6097678FD6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06378" y="2358973"/>
              <a:ext cx="1641996" cy="926253"/>
            </a:xfrm>
            <a:prstGeom prst="rect">
              <a:avLst/>
            </a:prstGeom>
            <a:noFill/>
          </p:spPr>
        </p:pic>
      </p:grpSp>
      <p:grpSp>
        <p:nvGrpSpPr>
          <p:cNvPr id="33" name="Group 32">
            <a:extLst>
              <a:ext uri="{FF2B5EF4-FFF2-40B4-BE49-F238E27FC236}">
                <a16:creationId xmlns:a16="http://schemas.microsoft.com/office/drawing/2014/main" id="{26856FDC-47F9-9A4B-AD55-AF8A38787194}"/>
              </a:ext>
            </a:extLst>
          </p:cNvPr>
          <p:cNvGrpSpPr/>
          <p:nvPr/>
        </p:nvGrpSpPr>
        <p:grpSpPr>
          <a:xfrm>
            <a:off x="9094176" y="2572713"/>
            <a:ext cx="2298042" cy="3899257"/>
            <a:chOff x="9094176" y="2572713"/>
            <a:chExt cx="2298042" cy="3899257"/>
          </a:xfrm>
        </p:grpSpPr>
        <p:sp>
          <p:nvSpPr>
            <p:cNvPr id="76" name="Oval 75">
              <a:extLst>
                <a:ext uri="{FF2B5EF4-FFF2-40B4-BE49-F238E27FC236}">
                  <a16:creationId xmlns:a16="http://schemas.microsoft.com/office/drawing/2014/main" id="{9A144E44-8A45-9848-BBBF-1343A833D74A}"/>
                </a:ext>
              </a:extLst>
            </p:cNvPr>
            <p:cNvSpPr>
              <a:spLocks noChangeAspect="1"/>
            </p:cNvSpPr>
            <p:nvPr/>
          </p:nvSpPr>
          <p:spPr>
            <a:xfrm>
              <a:off x="9094177" y="2572713"/>
              <a:ext cx="669073" cy="66907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Light" panose="020B0403050203000203" pitchFamily="34" charset="0"/>
              </a:endParaRPr>
            </a:p>
          </p:txBody>
        </p:sp>
        <p:pic>
          <p:nvPicPr>
            <p:cNvPr id="77" name="Graphic 76">
              <a:extLst>
                <a:ext uri="{FF2B5EF4-FFF2-40B4-BE49-F238E27FC236}">
                  <a16:creationId xmlns:a16="http://schemas.microsoft.com/office/drawing/2014/main" id="{FCF069EB-B84E-0149-BD31-010CF2258503}"/>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239457" y="2701500"/>
              <a:ext cx="378514" cy="354856"/>
            </a:xfrm>
            <a:prstGeom prst="rect">
              <a:avLst/>
            </a:prstGeom>
          </p:spPr>
        </p:pic>
        <p:sp>
          <p:nvSpPr>
            <p:cNvPr id="78" name="object 5">
              <a:extLst>
                <a:ext uri="{FF2B5EF4-FFF2-40B4-BE49-F238E27FC236}">
                  <a16:creationId xmlns:a16="http://schemas.microsoft.com/office/drawing/2014/main" id="{B6400FC1-B335-0E4B-89A7-F83013DE7E69}"/>
                </a:ext>
              </a:extLst>
            </p:cNvPr>
            <p:cNvSpPr/>
            <p:nvPr/>
          </p:nvSpPr>
          <p:spPr>
            <a:xfrm>
              <a:off x="9908530" y="2799720"/>
              <a:ext cx="1483688" cy="203995"/>
            </a:xfrm>
            <a:custGeom>
              <a:avLst/>
              <a:gdLst/>
              <a:ahLst/>
              <a:cxnLst/>
              <a:rect l="l" t="t" r="r" b="b"/>
              <a:pathLst>
                <a:path w="5448300" h="1130935">
                  <a:moveTo>
                    <a:pt x="0" y="1130808"/>
                  </a:moveTo>
                  <a:lnTo>
                    <a:pt x="5448300" y="1130808"/>
                  </a:lnTo>
                  <a:lnTo>
                    <a:pt x="5448300" y="0"/>
                  </a:lnTo>
                  <a:lnTo>
                    <a:pt x="0" y="0"/>
                  </a:lnTo>
                  <a:lnTo>
                    <a:pt x="0" y="1130808"/>
                  </a:lnTo>
                  <a:close/>
                </a:path>
              </a:pathLst>
            </a:custGeom>
            <a:noFill/>
            <a:ln>
              <a:noFill/>
            </a:ln>
          </p:spPr>
          <p:txBody>
            <a:bodyPr wrap="square" lIns="0" tIns="0" rIns="0" bIns="0" rtlCol="0" anchor="ctr"/>
            <a:lstStyle/>
            <a:p>
              <a:pPr defTabSz="1219110">
                <a:defRPr/>
              </a:pPr>
              <a:r>
                <a:rPr lang="en-US" sz="1000" b="1" cap="all">
                  <a:solidFill>
                    <a:srgbClr val="FF0000"/>
                  </a:solidFill>
                  <a:latin typeface="IBM Plex Sans Light" panose="020B0403050203000203" pitchFamily="34" charset="0"/>
                </a:rPr>
                <a:t>Siloed teams</a:t>
              </a:r>
            </a:p>
          </p:txBody>
        </p:sp>
        <p:sp>
          <p:nvSpPr>
            <p:cNvPr id="79" name="Oval 78">
              <a:extLst>
                <a:ext uri="{FF2B5EF4-FFF2-40B4-BE49-F238E27FC236}">
                  <a16:creationId xmlns:a16="http://schemas.microsoft.com/office/drawing/2014/main" id="{03E1D705-8858-6C42-AE49-3EE120011987}"/>
                </a:ext>
              </a:extLst>
            </p:cNvPr>
            <p:cNvSpPr>
              <a:spLocks noChangeAspect="1"/>
            </p:cNvSpPr>
            <p:nvPr/>
          </p:nvSpPr>
          <p:spPr>
            <a:xfrm>
              <a:off x="9094177" y="3364020"/>
              <a:ext cx="669073" cy="66907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Light" panose="020B0403050203000203" pitchFamily="34" charset="0"/>
              </a:endParaRPr>
            </a:p>
          </p:txBody>
        </p:sp>
        <p:pic>
          <p:nvPicPr>
            <p:cNvPr id="80" name="Graphic 79">
              <a:extLst>
                <a:ext uri="{FF2B5EF4-FFF2-40B4-BE49-F238E27FC236}">
                  <a16:creationId xmlns:a16="http://schemas.microsoft.com/office/drawing/2014/main" id="{37DCF2E0-1C58-A148-8775-9FBE19D9E72F}"/>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272303" y="3540200"/>
              <a:ext cx="312822" cy="312822"/>
            </a:xfrm>
            <a:prstGeom prst="rect">
              <a:avLst/>
            </a:prstGeom>
          </p:spPr>
        </p:pic>
        <p:sp>
          <p:nvSpPr>
            <p:cNvPr id="81" name="object 5">
              <a:extLst>
                <a:ext uri="{FF2B5EF4-FFF2-40B4-BE49-F238E27FC236}">
                  <a16:creationId xmlns:a16="http://schemas.microsoft.com/office/drawing/2014/main" id="{4D72E277-403C-BE46-8304-BC4A84C780AF}"/>
                </a:ext>
              </a:extLst>
            </p:cNvPr>
            <p:cNvSpPr/>
            <p:nvPr/>
          </p:nvSpPr>
          <p:spPr>
            <a:xfrm>
              <a:off x="9908530" y="3591027"/>
              <a:ext cx="1483688" cy="203995"/>
            </a:xfrm>
            <a:custGeom>
              <a:avLst/>
              <a:gdLst/>
              <a:ahLst/>
              <a:cxnLst/>
              <a:rect l="l" t="t" r="r" b="b"/>
              <a:pathLst>
                <a:path w="5448300" h="1130935">
                  <a:moveTo>
                    <a:pt x="0" y="1130808"/>
                  </a:moveTo>
                  <a:lnTo>
                    <a:pt x="5448300" y="1130808"/>
                  </a:lnTo>
                  <a:lnTo>
                    <a:pt x="5448300" y="0"/>
                  </a:lnTo>
                  <a:lnTo>
                    <a:pt x="0" y="0"/>
                  </a:lnTo>
                  <a:lnTo>
                    <a:pt x="0" y="1130808"/>
                  </a:lnTo>
                  <a:close/>
                </a:path>
              </a:pathLst>
            </a:custGeom>
            <a:noFill/>
            <a:ln>
              <a:noFill/>
            </a:ln>
          </p:spPr>
          <p:txBody>
            <a:bodyPr wrap="square" lIns="0" tIns="0" rIns="0" bIns="0" rtlCol="0" anchor="ctr"/>
            <a:lstStyle/>
            <a:p>
              <a:pPr defTabSz="1219110">
                <a:defRPr/>
              </a:pPr>
              <a:r>
                <a:rPr lang="en-US" sz="1000" b="1" cap="all">
                  <a:solidFill>
                    <a:srgbClr val="FF0000"/>
                  </a:solidFill>
                  <a:latin typeface="IBM Plex Sans Light" panose="020B0403050203000203" pitchFamily="34" charset="0"/>
                </a:rPr>
                <a:t>Tool SPRAWL</a:t>
              </a:r>
            </a:p>
          </p:txBody>
        </p:sp>
        <p:sp>
          <p:nvSpPr>
            <p:cNvPr id="82" name="Oval 81">
              <a:extLst>
                <a:ext uri="{FF2B5EF4-FFF2-40B4-BE49-F238E27FC236}">
                  <a16:creationId xmlns:a16="http://schemas.microsoft.com/office/drawing/2014/main" id="{C2EC3262-9A39-1C42-9949-62B7E185F7EC}"/>
                </a:ext>
              </a:extLst>
            </p:cNvPr>
            <p:cNvSpPr>
              <a:spLocks noChangeAspect="1"/>
            </p:cNvSpPr>
            <p:nvPr/>
          </p:nvSpPr>
          <p:spPr>
            <a:xfrm>
              <a:off x="9094177" y="4155327"/>
              <a:ext cx="669073" cy="66907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Light" panose="020B0403050203000203" pitchFamily="34" charset="0"/>
              </a:endParaRPr>
            </a:p>
          </p:txBody>
        </p:sp>
        <p:pic>
          <p:nvPicPr>
            <p:cNvPr id="83" name="Graphic 82">
              <a:extLst>
                <a:ext uri="{FF2B5EF4-FFF2-40B4-BE49-F238E27FC236}">
                  <a16:creationId xmlns:a16="http://schemas.microsoft.com/office/drawing/2014/main" id="{153040DE-8E4F-0F43-A327-3F5667DD7E62}"/>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9272303" y="4331507"/>
              <a:ext cx="312822" cy="312822"/>
            </a:xfrm>
            <a:prstGeom prst="rect">
              <a:avLst/>
            </a:prstGeom>
          </p:spPr>
        </p:pic>
        <p:sp>
          <p:nvSpPr>
            <p:cNvPr id="84" name="object 5">
              <a:extLst>
                <a:ext uri="{FF2B5EF4-FFF2-40B4-BE49-F238E27FC236}">
                  <a16:creationId xmlns:a16="http://schemas.microsoft.com/office/drawing/2014/main" id="{DBDDCB9E-DD4B-C048-8217-E0BABC7AFC38}"/>
                </a:ext>
              </a:extLst>
            </p:cNvPr>
            <p:cNvSpPr/>
            <p:nvPr/>
          </p:nvSpPr>
          <p:spPr>
            <a:xfrm>
              <a:off x="9908530" y="4382334"/>
              <a:ext cx="1483688" cy="203995"/>
            </a:xfrm>
            <a:custGeom>
              <a:avLst/>
              <a:gdLst/>
              <a:ahLst/>
              <a:cxnLst/>
              <a:rect l="l" t="t" r="r" b="b"/>
              <a:pathLst>
                <a:path w="5448300" h="1130935">
                  <a:moveTo>
                    <a:pt x="0" y="1130808"/>
                  </a:moveTo>
                  <a:lnTo>
                    <a:pt x="5448300" y="1130808"/>
                  </a:lnTo>
                  <a:lnTo>
                    <a:pt x="5448300" y="0"/>
                  </a:lnTo>
                  <a:lnTo>
                    <a:pt x="0" y="0"/>
                  </a:lnTo>
                  <a:lnTo>
                    <a:pt x="0" y="1130808"/>
                  </a:lnTo>
                  <a:close/>
                </a:path>
              </a:pathLst>
            </a:custGeom>
            <a:noFill/>
            <a:ln>
              <a:noFill/>
            </a:ln>
          </p:spPr>
          <p:txBody>
            <a:bodyPr wrap="square" lIns="0" tIns="0" rIns="0" bIns="0" rtlCol="0" anchor="ctr"/>
            <a:lstStyle/>
            <a:p>
              <a:pPr defTabSz="1219110">
                <a:defRPr/>
              </a:pPr>
              <a:r>
                <a:rPr lang="en-US" sz="1000" b="1" cap="all" dirty="0">
                  <a:solidFill>
                    <a:srgbClr val="FF0000"/>
                  </a:solidFill>
                  <a:latin typeface="IBM Plex Sans Light" panose="020B0403050203000203" pitchFamily="34" charset="0"/>
                </a:rPr>
                <a:t>Disparate Data</a:t>
              </a:r>
            </a:p>
          </p:txBody>
        </p:sp>
        <p:sp>
          <p:nvSpPr>
            <p:cNvPr id="41" name="Oval 40">
              <a:extLst>
                <a:ext uri="{FF2B5EF4-FFF2-40B4-BE49-F238E27FC236}">
                  <a16:creationId xmlns:a16="http://schemas.microsoft.com/office/drawing/2014/main" id="{532F90A0-A77C-9D40-85B3-5E231225DDB0}"/>
                </a:ext>
              </a:extLst>
            </p:cNvPr>
            <p:cNvSpPr>
              <a:spLocks noChangeAspect="1"/>
            </p:cNvSpPr>
            <p:nvPr/>
          </p:nvSpPr>
          <p:spPr>
            <a:xfrm>
              <a:off x="9094176" y="4961240"/>
              <a:ext cx="669073" cy="66907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Light" panose="020B0403050203000203" pitchFamily="34" charset="0"/>
              </a:endParaRPr>
            </a:p>
          </p:txBody>
        </p:sp>
        <p:pic>
          <p:nvPicPr>
            <p:cNvPr id="42" name="Graphic 41">
              <a:extLst>
                <a:ext uri="{FF2B5EF4-FFF2-40B4-BE49-F238E27FC236}">
                  <a16:creationId xmlns:a16="http://schemas.microsoft.com/office/drawing/2014/main" id="{BF31DFDB-C3C3-9745-AC44-9ADF6A7D23B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239454" y="5102829"/>
              <a:ext cx="378514" cy="354856"/>
            </a:xfrm>
            <a:prstGeom prst="rect">
              <a:avLst/>
            </a:prstGeom>
          </p:spPr>
        </p:pic>
        <p:sp>
          <p:nvSpPr>
            <p:cNvPr id="43" name="object 5">
              <a:extLst>
                <a:ext uri="{FF2B5EF4-FFF2-40B4-BE49-F238E27FC236}">
                  <a16:creationId xmlns:a16="http://schemas.microsoft.com/office/drawing/2014/main" id="{516871D4-5D0A-6542-AA74-69CCEA7F1B51}"/>
                </a:ext>
              </a:extLst>
            </p:cNvPr>
            <p:cNvSpPr/>
            <p:nvPr/>
          </p:nvSpPr>
          <p:spPr>
            <a:xfrm>
              <a:off x="9908530" y="5232546"/>
              <a:ext cx="1483688" cy="203995"/>
            </a:xfrm>
            <a:custGeom>
              <a:avLst/>
              <a:gdLst/>
              <a:ahLst/>
              <a:cxnLst/>
              <a:rect l="l" t="t" r="r" b="b"/>
              <a:pathLst>
                <a:path w="5448300" h="1130935">
                  <a:moveTo>
                    <a:pt x="0" y="1130808"/>
                  </a:moveTo>
                  <a:lnTo>
                    <a:pt x="5448300" y="1130808"/>
                  </a:lnTo>
                  <a:lnTo>
                    <a:pt x="5448300" y="0"/>
                  </a:lnTo>
                  <a:lnTo>
                    <a:pt x="0" y="0"/>
                  </a:lnTo>
                  <a:lnTo>
                    <a:pt x="0" y="1130808"/>
                  </a:lnTo>
                  <a:close/>
                </a:path>
              </a:pathLst>
            </a:custGeom>
            <a:noFill/>
            <a:ln>
              <a:noFill/>
            </a:ln>
          </p:spPr>
          <p:txBody>
            <a:bodyPr wrap="square" lIns="0" tIns="0" rIns="0" bIns="0" rtlCol="0" anchor="ctr"/>
            <a:lstStyle/>
            <a:p>
              <a:pPr defTabSz="1219110">
                <a:defRPr/>
              </a:pPr>
              <a:r>
                <a:rPr lang="en-US" sz="1000" b="1" cap="all" dirty="0">
                  <a:solidFill>
                    <a:srgbClr val="FF0000"/>
                  </a:solidFill>
                  <a:latin typeface="IBM Plex Sans Light" panose="020B0403050203000203" pitchFamily="34" charset="0"/>
                </a:rPr>
                <a:t>MANUAL PROCESSES</a:t>
              </a:r>
            </a:p>
          </p:txBody>
        </p:sp>
        <p:sp>
          <p:nvSpPr>
            <p:cNvPr id="45" name="Oval 44">
              <a:extLst>
                <a:ext uri="{FF2B5EF4-FFF2-40B4-BE49-F238E27FC236}">
                  <a16:creationId xmlns:a16="http://schemas.microsoft.com/office/drawing/2014/main" id="{882BD8E0-F1A8-EF4F-93E7-CBE0A98296F2}"/>
                </a:ext>
              </a:extLst>
            </p:cNvPr>
            <p:cNvSpPr>
              <a:spLocks noChangeAspect="1"/>
            </p:cNvSpPr>
            <p:nvPr/>
          </p:nvSpPr>
          <p:spPr>
            <a:xfrm>
              <a:off x="9094176" y="5802897"/>
              <a:ext cx="669073" cy="66907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Light" panose="020B0403050203000203" pitchFamily="34" charset="0"/>
              </a:endParaRPr>
            </a:p>
          </p:txBody>
        </p:sp>
        <p:sp>
          <p:nvSpPr>
            <p:cNvPr id="46" name="object 5">
              <a:extLst>
                <a:ext uri="{FF2B5EF4-FFF2-40B4-BE49-F238E27FC236}">
                  <a16:creationId xmlns:a16="http://schemas.microsoft.com/office/drawing/2014/main" id="{C4B89F90-405A-C949-BC40-ED0A832C8EE5}"/>
                </a:ext>
              </a:extLst>
            </p:cNvPr>
            <p:cNvSpPr/>
            <p:nvPr/>
          </p:nvSpPr>
          <p:spPr>
            <a:xfrm>
              <a:off x="9908530" y="6031031"/>
              <a:ext cx="1483688" cy="203995"/>
            </a:xfrm>
            <a:custGeom>
              <a:avLst/>
              <a:gdLst/>
              <a:ahLst/>
              <a:cxnLst/>
              <a:rect l="l" t="t" r="r" b="b"/>
              <a:pathLst>
                <a:path w="5448300" h="1130935">
                  <a:moveTo>
                    <a:pt x="0" y="1130808"/>
                  </a:moveTo>
                  <a:lnTo>
                    <a:pt x="5448300" y="1130808"/>
                  </a:lnTo>
                  <a:lnTo>
                    <a:pt x="5448300" y="0"/>
                  </a:lnTo>
                  <a:lnTo>
                    <a:pt x="0" y="0"/>
                  </a:lnTo>
                  <a:lnTo>
                    <a:pt x="0" y="1130808"/>
                  </a:lnTo>
                  <a:close/>
                </a:path>
              </a:pathLst>
            </a:custGeom>
            <a:noFill/>
            <a:ln>
              <a:noFill/>
            </a:ln>
          </p:spPr>
          <p:txBody>
            <a:bodyPr wrap="square" lIns="0" tIns="0" rIns="0" bIns="0" rtlCol="0" anchor="ctr"/>
            <a:lstStyle/>
            <a:p>
              <a:pPr defTabSz="1219110">
                <a:defRPr/>
              </a:pPr>
              <a:r>
                <a:rPr lang="en-US" sz="1000" b="1" cap="all">
                  <a:solidFill>
                    <a:srgbClr val="FF0000"/>
                  </a:solidFill>
                  <a:latin typeface="IBM Plex Sans Light" panose="020B0403050203000203" pitchFamily="34" charset="0"/>
                </a:rPr>
                <a:t>INEFFICIENCY</a:t>
              </a:r>
            </a:p>
          </p:txBody>
        </p:sp>
        <p:pic>
          <p:nvPicPr>
            <p:cNvPr id="47" name="Graphic 46">
              <a:extLst>
                <a:ext uri="{FF2B5EF4-FFF2-40B4-BE49-F238E27FC236}">
                  <a16:creationId xmlns:a16="http://schemas.microsoft.com/office/drawing/2014/main" id="{7B0F0235-F1FB-1C42-84A7-DC692557085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24612" y="5942266"/>
              <a:ext cx="408199" cy="365678"/>
            </a:xfrm>
            <a:prstGeom prst="rect">
              <a:avLst/>
            </a:prstGeom>
          </p:spPr>
        </p:pic>
      </p:grpSp>
      <p:grpSp>
        <p:nvGrpSpPr>
          <p:cNvPr id="10" name="Group 9">
            <a:extLst>
              <a:ext uri="{FF2B5EF4-FFF2-40B4-BE49-F238E27FC236}">
                <a16:creationId xmlns:a16="http://schemas.microsoft.com/office/drawing/2014/main" id="{B7A21326-E722-FF45-9C86-F57ED3737EDC}"/>
              </a:ext>
            </a:extLst>
          </p:cNvPr>
          <p:cNvGrpSpPr/>
          <p:nvPr/>
        </p:nvGrpSpPr>
        <p:grpSpPr>
          <a:xfrm>
            <a:off x="8991715" y="31918"/>
            <a:ext cx="3116965" cy="2194249"/>
            <a:chOff x="8991715" y="31918"/>
            <a:chExt cx="3116965" cy="2194249"/>
          </a:xfrm>
        </p:grpSpPr>
        <p:grpSp>
          <p:nvGrpSpPr>
            <p:cNvPr id="4" name="Group 3">
              <a:extLst>
                <a:ext uri="{FF2B5EF4-FFF2-40B4-BE49-F238E27FC236}">
                  <a16:creationId xmlns:a16="http://schemas.microsoft.com/office/drawing/2014/main" id="{C11FD8E9-91E1-7043-8F75-8BACD71C1C69}"/>
                </a:ext>
              </a:extLst>
            </p:cNvPr>
            <p:cNvGrpSpPr/>
            <p:nvPr/>
          </p:nvGrpSpPr>
          <p:grpSpPr>
            <a:xfrm>
              <a:off x="9449846" y="52128"/>
              <a:ext cx="1979350" cy="2174039"/>
              <a:chOff x="9239454" y="-4516"/>
              <a:chExt cx="1979350" cy="2174039"/>
            </a:xfrm>
          </p:grpSpPr>
          <p:grpSp>
            <p:nvGrpSpPr>
              <p:cNvPr id="48" name="Group 47">
                <a:extLst>
                  <a:ext uri="{FF2B5EF4-FFF2-40B4-BE49-F238E27FC236}">
                    <a16:creationId xmlns:a16="http://schemas.microsoft.com/office/drawing/2014/main" id="{82A2C2D1-AB0E-1B4A-96CC-BD296636F450}"/>
                  </a:ext>
                </a:extLst>
              </p:cNvPr>
              <p:cNvGrpSpPr/>
              <p:nvPr/>
            </p:nvGrpSpPr>
            <p:grpSpPr>
              <a:xfrm>
                <a:off x="9239454" y="-4516"/>
                <a:ext cx="1979350" cy="2174039"/>
                <a:chOff x="5607673" y="2114725"/>
                <a:chExt cx="2656719" cy="3111664"/>
              </a:xfrm>
            </p:grpSpPr>
            <p:graphicFrame>
              <p:nvGraphicFramePr>
                <p:cNvPr id="49" name="Diagram 48">
                  <a:extLst>
                    <a:ext uri="{FF2B5EF4-FFF2-40B4-BE49-F238E27FC236}">
                      <a16:creationId xmlns:a16="http://schemas.microsoft.com/office/drawing/2014/main" id="{BFAAAB44-27FD-C94C-B6F8-CC45D2C002FA}"/>
                    </a:ext>
                  </a:extLst>
                </p:cNvPr>
                <p:cNvGraphicFramePr/>
                <p:nvPr/>
              </p:nvGraphicFramePr>
              <p:xfrm>
                <a:off x="5607673" y="2114725"/>
                <a:ext cx="2656719" cy="311166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50" name="Graphic 49">
                  <a:extLst>
                    <a:ext uri="{FF2B5EF4-FFF2-40B4-BE49-F238E27FC236}">
                      <a16:creationId xmlns:a16="http://schemas.microsoft.com/office/drawing/2014/main" id="{2664FC09-5492-044C-A4B9-6316C3DA780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66727" y="4241748"/>
                  <a:ext cx="493908" cy="495507"/>
                </a:xfrm>
                <a:prstGeom prst="rect">
                  <a:avLst/>
                </a:prstGeom>
              </p:spPr>
            </p:pic>
            <p:pic>
              <p:nvPicPr>
                <p:cNvPr id="51" name="Graphic 50">
                  <a:extLst>
                    <a:ext uri="{FF2B5EF4-FFF2-40B4-BE49-F238E27FC236}">
                      <a16:creationId xmlns:a16="http://schemas.microsoft.com/office/drawing/2014/main" id="{DF2A5D5A-02CF-0A4A-BD1E-7CF084C743B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89218" y="2692270"/>
                  <a:ext cx="417649" cy="509597"/>
                </a:xfrm>
                <a:prstGeom prst="rect">
                  <a:avLst/>
                </a:prstGeom>
              </p:spPr>
            </p:pic>
            <p:pic>
              <p:nvPicPr>
                <p:cNvPr id="52" name="Graphic 51">
                  <a:extLst>
                    <a:ext uri="{FF2B5EF4-FFF2-40B4-BE49-F238E27FC236}">
                      <a16:creationId xmlns:a16="http://schemas.microsoft.com/office/drawing/2014/main" id="{A08C3188-459C-CB4E-B16A-417AC1D5B87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897106" y="4234935"/>
                  <a:ext cx="427575" cy="527950"/>
                </a:xfrm>
                <a:prstGeom prst="rect">
                  <a:avLst/>
                </a:prstGeom>
              </p:spPr>
            </p:pic>
            <p:grpSp>
              <p:nvGrpSpPr>
                <p:cNvPr id="53" name="Group 52">
                  <a:extLst>
                    <a:ext uri="{FF2B5EF4-FFF2-40B4-BE49-F238E27FC236}">
                      <a16:creationId xmlns:a16="http://schemas.microsoft.com/office/drawing/2014/main" id="{AE58EA53-A58F-3846-8266-924806B7AB36}"/>
                    </a:ext>
                  </a:extLst>
                </p:cNvPr>
                <p:cNvGrpSpPr/>
                <p:nvPr/>
              </p:nvGrpSpPr>
              <p:grpSpPr>
                <a:xfrm>
                  <a:off x="7423710" y="2521356"/>
                  <a:ext cx="780798" cy="780798"/>
                  <a:chOff x="5638800" y="2971800"/>
                  <a:chExt cx="914400" cy="914400"/>
                </a:xfrm>
              </p:grpSpPr>
              <p:pic>
                <p:nvPicPr>
                  <p:cNvPr id="54" name="Graphic 53" descr="Monitor outline">
                    <a:extLst>
                      <a:ext uri="{FF2B5EF4-FFF2-40B4-BE49-F238E27FC236}">
                        <a16:creationId xmlns:a16="http://schemas.microsoft.com/office/drawing/2014/main" id="{5DB24631-8C44-A74C-8D33-593142AFB42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638800" y="2971800"/>
                    <a:ext cx="914400" cy="914400"/>
                  </a:xfrm>
                  <a:prstGeom prst="rect">
                    <a:avLst/>
                  </a:prstGeom>
                </p:spPr>
              </p:pic>
              <p:pic>
                <p:nvPicPr>
                  <p:cNvPr id="55" name="Graphic 54" descr="Heartbeat outline">
                    <a:extLst>
                      <a:ext uri="{FF2B5EF4-FFF2-40B4-BE49-F238E27FC236}">
                        <a16:creationId xmlns:a16="http://schemas.microsoft.com/office/drawing/2014/main" id="{3BAE75B0-2CC2-4546-A8DC-DEBA047AFEF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806288" y="3097412"/>
                    <a:ext cx="573088" cy="573088"/>
                  </a:xfrm>
                  <a:prstGeom prst="rect">
                    <a:avLst/>
                  </a:prstGeom>
                </p:spPr>
              </p:pic>
            </p:grpSp>
          </p:grpSp>
          <p:sp>
            <p:nvSpPr>
              <p:cNvPr id="3" name="TextBox 2">
                <a:extLst>
                  <a:ext uri="{FF2B5EF4-FFF2-40B4-BE49-F238E27FC236}">
                    <a16:creationId xmlns:a16="http://schemas.microsoft.com/office/drawing/2014/main" id="{0D3797CE-D274-AB4F-8EF2-460E885AF4CC}"/>
                  </a:ext>
                </a:extLst>
              </p:cNvPr>
              <p:cNvSpPr txBox="1"/>
              <p:nvPr/>
            </p:nvSpPr>
            <p:spPr>
              <a:xfrm>
                <a:off x="9818095" y="917386"/>
                <a:ext cx="832279" cy="461665"/>
              </a:xfrm>
              <a:prstGeom prst="rect">
                <a:avLst/>
              </a:prstGeom>
              <a:noFill/>
            </p:spPr>
            <p:txBody>
              <a:bodyPr wrap="none" rtlCol="0">
                <a:spAutoFit/>
              </a:bodyPr>
              <a:lstStyle/>
              <a:p>
                <a:pPr algn="ctr"/>
                <a:r>
                  <a:rPr lang="en-GB" sz="1200" dirty="0">
                    <a:solidFill>
                      <a:srgbClr val="FF0000"/>
                    </a:solidFill>
                  </a:rPr>
                  <a:t>Break/Fix</a:t>
                </a:r>
              </a:p>
              <a:p>
                <a:pPr algn="ctr"/>
                <a:r>
                  <a:rPr lang="en-GB" sz="1200" dirty="0">
                    <a:solidFill>
                      <a:srgbClr val="FF0000"/>
                    </a:solidFill>
                  </a:rPr>
                  <a:t>Loop</a:t>
                </a:r>
              </a:p>
            </p:txBody>
          </p:sp>
        </p:grpSp>
        <p:sp>
          <p:nvSpPr>
            <p:cNvPr id="7" name="TextBox 6">
              <a:extLst>
                <a:ext uri="{FF2B5EF4-FFF2-40B4-BE49-F238E27FC236}">
                  <a16:creationId xmlns:a16="http://schemas.microsoft.com/office/drawing/2014/main" id="{E3416F43-2984-C54A-B662-456C49315352}"/>
                </a:ext>
              </a:extLst>
            </p:cNvPr>
            <p:cNvSpPr txBox="1"/>
            <p:nvPr/>
          </p:nvSpPr>
          <p:spPr>
            <a:xfrm>
              <a:off x="11273997" y="473238"/>
              <a:ext cx="787395" cy="215444"/>
            </a:xfrm>
            <a:prstGeom prst="rect">
              <a:avLst/>
            </a:prstGeom>
            <a:noFill/>
          </p:spPr>
          <p:txBody>
            <a:bodyPr wrap="none" rtlCol="0">
              <a:spAutoFit/>
            </a:bodyPr>
            <a:lstStyle/>
            <a:p>
              <a:r>
                <a:rPr lang="en-GB" sz="800" dirty="0"/>
                <a:t>Monitor/Alert</a:t>
              </a:r>
            </a:p>
          </p:txBody>
        </p:sp>
        <p:sp>
          <p:nvSpPr>
            <p:cNvPr id="60" name="TextBox 59">
              <a:extLst>
                <a:ext uri="{FF2B5EF4-FFF2-40B4-BE49-F238E27FC236}">
                  <a16:creationId xmlns:a16="http://schemas.microsoft.com/office/drawing/2014/main" id="{2C972B32-AF63-2746-8800-6E97B1DC7AE3}"/>
                </a:ext>
              </a:extLst>
            </p:cNvPr>
            <p:cNvSpPr txBox="1"/>
            <p:nvPr/>
          </p:nvSpPr>
          <p:spPr>
            <a:xfrm>
              <a:off x="11226707" y="1607144"/>
              <a:ext cx="881973" cy="215444"/>
            </a:xfrm>
            <a:prstGeom prst="rect">
              <a:avLst/>
            </a:prstGeom>
            <a:noFill/>
          </p:spPr>
          <p:txBody>
            <a:bodyPr wrap="none" rtlCol="0">
              <a:spAutoFit/>
            </a:bodyPr>
            <a:lstStyle/>
            <a:p>
              <a:r>
                <a:rPr lang="en-GB" sz="800" dirty="0"/>
                <a:t>Dedup/Analyse</a:t>
              </a:r>
            </a:p>
          </p:txBody>
        </p:sp>
        <p:sp>
          <p:nvSpPr>
            <p:cNvPr id="61" name="TextBox 60">
              <a:extLst>
                <a:ext uri="{FF2B5EF4-FFF2-40B4-BE49-F238E27FC236}">
                  <a16:creationId xmlns:a16="http://schemas.microsoft.com/office/drawing/2014/main" id="{67E81F7C-2DB3-474E-B100-F390F627FCC5}"/>
                </a:ext>
              </a:extLst>
            </p:cNvPr>
            <p:cNvSpPr txBox="1"/>
            <p:nvPr/>
          </p:nvSpPr>
          <p:spPr>
            <a:xfrm>
              <a:off x="9212845" y="1632111"/>
              <a:ext cx="502061" cy="215444"/>
            </a:xfrm>
            <a:prstGeom prst="rect">
              <a:avLst/>
            </a:prstGeom>
            <a:noFill/>
          </p:spPr>
          <p:txBody>
            <a:bodyPr wrap="none" rtlCol="0">
              <a:spAutoFit/>
            </a:bodyPr>
            <a:lstStyle/>
            <a:p>
              <a:r>
                <a:rPr lang="en-GB" sz="800" dirty="0"/>
                <a:t>Decide</a:t>
              </a:r>
            </a:p>
          </p:txBody>
        </p:sp>
        <p:sp>
          <p:nvSpPr>
            <p:cNvPr id="62" name="TextBox 61">
              <a:extLst>
                <a:ext uri="{FF2B5EF4-FFF2-40B4-BE49-F238E27FC236}">
                  <a16:creationId xmlns:a16="http://schemas.microsoft.com/office/drawing/2014/main" id="{6B10403E-9164-F14B-9933-738E2FA8668C}"/>
                </a:ext>
              </a:extLst>
            </p:cNvPr>
            <p:cNvSpPr txBox="1"/>
            <p:nvPr/>
          </p:nvSpPr>
          <p:spPr>
            <a:xfrm>
              <a:off x="8991715" y="468902"/>
              <a:ext cx="713657" cy="215444"/>
            </a:xfrm>
            <a:prstGeom prst="rect">
              <a:avLst/>
            </a:prstGeom>
            <a:noFill/>
          </p:spPr>
          <p:txBody>
            <a:bodyPr wrap="none" rtlCol="0">
              <a:spAutoFit/>
            </a:bodyPr>
            <a:lstStyle/>
            <a:p>
              <a:r>
                <a:rPr lang="en-GB" sz="800" dirty="0"/>
                <a:t>Act/Change</a:t>
              </a:r>
            </a:p>
          </p:txBody>
        </p:sp>
        <p:sp>
          <p:nvSpPr>
            <p:cNvPr id="64" name="TextBox 63">
              <a:extLst>
                <a:ext uri="{FF2B5EF4-FFF2-40B4-BE49-F238E27FC236}">
                  <a16:creationId xmlns:a16="http://schemas.microsoft.com/office/drawing/2014/main" id="{95D54534-8CF3-684B-83BA-6CCD316B3509}"/>
                </a:ext>
              </a:extLst>
            </p:cNvPr>
            <p:cNvSpPr txBox="1"/>
            <p:nvPr/>
          </p:nvSpPr>
          <p:spPr>
            <a:xfrm>
              <a:off x="10153366" y="31918"/>
              <a:ext cx="510076" cy="215444"/>
            </a:xfrm>
            <a:prstGeom prst="rect">
              <a:avLst/>
            </a:prstGeom>
            <a:noFill/>
          </p:spPr>
          <p:txBody>
            <a:bodyPr wrap="none" rtlCol="0">
              <a:spAutoFit/>
            </a:bodyPr>
            <a:lstStyle/>
            <a:p>
              <a:r>
                <a:rPr lang="en-GB" sz="800" dirty="0"/>
                <a:t>Repeat</a:t>
              </a:r>
            </a:p>
          </p:txBody>
        </p:sp>
      </p:grpSp>
      <p:grpSp>
        <p:nvGrpSpPr>
          <p:cNvPr id="34" name="Group 33">
            <a:extLst>
              <a:ext uri="{FF2B5EF4-FFF2-40B4-BE49-F238E27FC236}">
                <a16:creationId xmlns:a16="http://schemas.microsoft.com/office/drawing/2014/main" id="{1B8E7F62-7E0A-8B44-AE0B-7AB6BED0F71A}"/>
              </a:ext>
            </a:extLst>
          </p:cNvPr>
          <p:cNvGrpSpPr/>
          <p:nvPr/>
        </p:nvGrpSpPr>
        <p:grpSpPr>
          <a:xfrm>
            <a:off x="8991716" y="2230865"/>
            <a:ext cx="2709370" cy="442729"/>
            <a:chOff x="8991716" y="2230865"/>
            <a:chExt cx="2709370" cy="442729"/>
          </a:xfrm>
        </p:grpSpPr>
        <p:sp>
          <p:nvSpPr>
            <p:cNvPr id="19" name="Right Brace 18">
              <a:extLst>
                <a:ext uri="{FF2B5EF4-FFF2-40B4-BE49-F238E27FC236}">
                  <a16:creationId xmlns:a16="http://schemas.microsoft.com/office/drawing/2014/main" id="{74FC8D7A-EB2D-3B42-9290-D2DEFCCA24A1}"/>
                </a:ext>
              </a:extLst>
            </p:cNvPr>
            <p:cNvSpPr/>
            <p:nvPr/>
          </p:nvSpPr>
          <p:spPr>
            <a:xfrm rot="16200000">
              <a:off x="10127916" y="1100424"/>
              <a:ext cx="436970" cy="270937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Triangle 31">
              <a:extLst>
                <a:ext uri="{FF2B5EF4-FFF2-40B4-BE49-F238E27FC236}">
                  <a16:creationId xmlns:a16="http://schemas.microsoft.com/office/drawing/2014/main" id="{11B47FAF-A493-B249-9942-9E3921C11705}"/>
                </a:ext>
              </a:extLst>
            </p:cNvPr>
            <p:cNvSpPr/>
            <p:nvPr/>
          </p:nvSpPr>
          <p:spPr>
            <a:xfrm>
              <a:off x="10286295" y="2230865"/>
              <a:ext cx="120211" cy="12578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58087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490D17F0-2D5D-55E0-AFAA-E70E03A84015}"/>
              </a:ext>
            </a:extLst>
          </p:cNvPr>
          <p:cNvSpPr/>
          <p:nvPr/>
        </p:nvSpPr>
        <p:spPr>
          <a:xfrm>
            <a:off x="1" y="4494598"/>
            <a:ext cx="12191999" cy="2363397"/>
          </a:xfrm>
          <a:prstGeom prst="roundRect">
            <a:avLst>
              <a:gd name="adj" fmla="val 0"/>
            </a:avLst>
          </a:prstGeom>
          <a:solidFill>
            <a:schemeClr val="accent2"/>
          </a:solidFill>
        </p:spPr>
        <p:txBody>
          <a:bodyPr wrap="square" lIns="0" tIns="0" rIns="0" bIns="0" rtlCol="0" anchor="ctr">
            <a:no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a:ea typeface="+mn-ea"/>
              <a:cs typeface="Arial"/>
            </a:endParaRPr>
          </a:p>
        </p:txBody>
      </p:sp>
      <p:sp>
        <p:nvSpPr>
          <p:cNvPr id="5" name="Title 4">
            <a:extLst>
              <a:ext uri="{FF2B5EF4-FFF2-40B4-BE49-F238E27FC236}">
                <a16:creationId xmlns:a16="http://schemas.microsoft.com/office/drawing/2014/main" id="{B47BA535-5F49-5268-1249-E7790FA6C253}"/>
              </a:ext>
            </a:extLst>
          </p:cNvPr>
          <p:cNvSpPr>
            <a:spLocks noGrp="1"/>
          </p:cNvSpPr>
          <p:nvPr>
            <p:ph type="title"/>
          </p:nvPr>
        </p:nvSpPr>
        <p:spPr>
          <a:xfrm>
            <a:off x="280416" y="268224"/>
            <a:ext cx="8058200" cy="1072896"/>
          </a:xfrm>
        </p:spPr>
        <p:txBody>
          <a:bodyPr/>
          <a:lstStyle/>
          <a:p>
            <a:r>
              <a:rPr lang="en-US" dirty="0"/>
              <a:t>Turbonomic can support your sustainability goals throughout the cloud journey.</a:t>
            </a:r>
          </a:p>
        </p:txBody>
      </p:sp>
      <p:sp>
        <p:nvSpPr>
          <p:cNvPr id="6" name="Text Placeholder 5">
            <a:extLst>
              <a:ext uri="{FF2B5EF4-FFF2-40B4-BE49-F238E27FC236}">
                <a16:creationId xmlns:a16="http://schemas.microsoft.com/office/drawing/2014/main" id="{0FAFB8B4-C759-63C3-2D4D-57036B95BBC5}"/>
              </a:ext>
            </a:extLst>
          </p:cNvPr>
          <p:cNvSpPr>
            <a:spLocks noGrp="1"/>
          </p:cNvSpPr>
          <p:nvPr>
            <p:ph type="body" sz="quarter" idx="12"/>
          </p:nvPr>
        </p:nvSpPr>
        <p:spPr>
          <a:xfrm>
            <a:off x="292608" y="2105794"/>
            <a:ext cx="2450592" cy="1475121"/>
          </a:xfrm>
        </p:spPr>
        <p:txBody>
          <a:bodyPr/>
          <a:lstStyle/>
          <a:p>
            <a:r>
              <a:rPr lang="en-US" dirty="0"/>
              <a:t>Data Center Optimization</a:t>
            </a:r>
          </a:p>
          <a:p>
            <a:r>
              <a:rPr lang="en-US" sz="1200" dirty="0"/>
              <a:t>More effective use of existing assets, more effective purchasing for infrastructure growth.</a:t>
            </a:r>
          </a:p>
        </p:txBody>
      </p:sp>
      <p:sp>
        <p:nvSpPr>
          <p:cNvPr id="7" name="Text Placeholder 6">
            <a:extLst>
              <a:ext uri="{FF2B5EF4-FFF2-40B4-BE49-F238E27FC236}">
                <a16:creationId xmlns:a16="http://schemas.microsoft.com/office/drawing/2014/main" id="{577B2A11-BE95-4345-3726-71284D498B1B}"/>
              </a:ext>
            </a:extLst>
          </p:cNvPr>
          <p:cNvSpPr>
            <a:spLocks noGrp="1"/>
          </p:cNvSpPr>
          <p:nvPr>
            <p:ph type="body" sz="quarter" idx="13"/>
          </p:nvPr>
        </p:nvSpPr>
        <p:spPr>
          <a:xfrm>
            <a:off x="3340608" y="2105793"/>
            <a:ext cx="2450592" cy="4336288"/>
          </a:xfrm>
        </p:spPr>
        <p:txBody>
          <a:bodyPr/>
          <a:lstStyle/>
          <a:p>
            <a:r>
              <a:rPr lang="en-US" dirty="0"/>
              <a:t>Cloud Migration Planning</a:t>
            </a:r>
          </a:p>
          <a:p>
            <a:r>
              <a:rPr lang="en-US" sz="1200" dirty="0"/>
              <a:t>App-driven, optimized planning ensures responsible cloud consumption from the start.</a:t>
            </a:r>
          </a:p>
        </p:txBody>
      </p:sp>
      <p:sp>
        <p:nvSpPr>
          <p:cNvPr id="8" name="Text Placeholder 7">
            <a:extLst>
              <a:ext uri="{FF2B5EF4-FFF2-40B4-BE49-F238E27FC236}">
                <a16:creationId xmlns:a16="http://schemas.microsoft.com/office/drawing/2014/main" id="{BCBA7014-0684-90B7-1988-F632E0E098C3}"/>
              </a:ext>
            </a:extLst>
          </p:cNvPr>
          <p:cNvSpPr>
            <a:spLocks noGrp="1"/>
          </p:cNvSpPr>
          <p:nvPr>
            <p:ph type="body" sz="quarter" idx="14"/>
          </p:nvPr>
        </p:nvSpPr>
        <p:spPr>
          <a:xfrm>
            <a:off x="6388608" y="2105793"/>
            <a:ext cx="2450592" cy="4336288"/>
          </a:xfrm>
        </p:spPr>
        <p:txBody>
          <a:bodyPr/>
          <a:lstStyle/>
          <a:p>
            <a:r>
              <a:rPr lang="en-US" dirty="0"/>
              <a:t>Continuous Cloud Optimization</a:t>
            </a:r>
          </a:p>
          <a:p>
            <a:r>
              <a:rPr lang="en-US" sz="1200" dirty="0"/>
              <a:t>Safely reduce cloud consumption. Continuously consume sustainably as the business grows.</a:t>
            </a:r>
          </a:p>
        </p:txBody>
      </p:sp>
      <p:sp>
        <p:nvSpPr>
          <p:cNvPr id="9" name="Text Placeholder 8">
            <a:extLst>
              <a:ext uri="{FF2B5EF4-FFF2-40B4-BE49-F238E27FC236}">
                <a16:creationId xmlns:a16="http://schemas.microsoft.com/office/drawing/2014/main" id="{71B15179-9B03-4AEE-B52B-96CD00FF05DC}"/>
              </a:ext>
            </a:extLst>
          </p:cNvPr>
          <p:cNvSpPr>
            <a:spLocks noGrp="1"/>
          </p:cNvSpPr>
          <p:nvPr>
            <p:ph type="body" sz="quarter" idx="15"/>
          </p:nvPr>
        </p:nvSpPr>
        <p:spPr>
          <a:xfrm>
            <a:off x="9436608" y="2105793"/>
            <a:ext cx="2450592" cy="4336288"/>
          </a:xfrm>
        </p:spPr>
        <p:txBody>
          <a:bodyPr/>
          <a:lstStyle/>
          <a:p>
            <a:pPr>
              <a:spcBef>
                <a:spcPts val="0"/>
              </a:spcBef>
            </a:pPr>
            <a:r>
              <a:rPr lang="en-US" dirty="0"/>
              <a:t>Sustainable </a:t>
            </a:r>
          </a:p>
          <a:p>
            <a:pPr>
              <a:spcBef>
                <a:spcPts val="0"/>
              </a:spcBef>
            </a:pPr>
            <a:r>
              <a:rPr lang="en-US" dirty="0"/>
              <a:t>Elastic Cloud</a:t>
            </a:r>
          </a:p>
          <a:p>
            <a:r>
              <a:rPr lang="en-US" sz="1200" dirty="0"/>
              <a:t>Elastically scale modern apps based on response-time, achieving great digital experiences </a:t>
            </a:r>
            <a:r>
              <a:rPr lang="en-US" sz="1200" i="1" dirty="0"/>
              <a:t>and</a:t>
            </a:r>
            <a:r>
              <a:rPr lang="en-US" sz="1200" dirty="0"/>
              <a:t> elasticity.</a:t>
            </a:r>
          </a:p>
        </p:txBody>
      </p:sp>
      <p:sp>
        <p:nvSpPr>
          <p:cNvPr id="4" name="Slide Number Placeholder 3">
            <a:extLst>
              <a:ext uri="{FF2B5EF4-FFF2-40B4-BE49-F238E27FC236}">
                <a16:creationId xmlns:a16="http://schemas.microsoft.com/office/drawing/2014/main" id="{B09EB100-D2E7-02CD-3252-DAF9CA6BFDBA}"/>
              </a:ext>
            </a:extLst>
          </p:cNvPr>
          <p:cNvSpPr>
            <a:spLocks noGrp="1"/>
          </p:cNvSpPr>
          <p:nvPr>
            <p:ph type="sldNum" sz="quarter" idx="11"/>
          </p:nvPr>
        </p:nvSpPr>
        <p:spPr/>
        <p:txBody>
          <a:bodyPr/>
          <a:lstStyle/>
          <a:p>
            <a:pPr marL="0" marR="0" lvl="0" indent="0" algn="r" defTabSz="914621"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914621"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15" name="Rectangle 2" descr="call-out text boxes">
            <a:extLst>
              <a:ext uri="{FF2B5EF4-FFF2-40B4-BE49-F238E27FC236}">
                <a16:creationId xmlns:a16="http://schemas.microsoft.com/office/drawing/2014/main" id="{20522D31-6A1C-A38B-ACA7-EBC7ABDCECFF}"/>
              </a:ext>
              <a:ext uri="{C183D7F6-B498-43B3-948B-1728B52AA6E4}">
                <adec:decorative xmlns:adec="http://schemas.microsoft.com/office/drawing/2017/decorative" val="0"/>
              </a:ext>
            </a:extLst>
          </p:cNvPr>
          <p:cNvSpPr>
            <a:spLocks noChangeArrowheads="1"/>
          </p:cNvSpPr>
          <p:nvPr>
            <p:custDataLst>
              <p:tags r:id="rId1"/>
            </p:custDataLst>
          </p:nvPr>
        </p:nvSpPr>
        <p:spPr bwMode="gray">
          <a:xfrm>
            <a:off x="280413" y="4634888"/>
            <a:ext cx="2450592" cy="1198131"/>
          </a:xfrm>
          <a:prstGeom prst="rect">
            <a:avLst/>
          </a:prstGeom>
          <a:noFill/>
          <a:ln w="6350">
            <a:noFill/>
          </a:ln>
        </p:spPr>
        <p:txBody>
          <a:bodyPr lIns="121920" tIns="121920" rIns="121920" bIns="121920"/>
          <a:lstStyle>
            <a:lvl1pPr marL="171450" indent="-17145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l" defTabSz="914388" rtl="0" eaLnBrk="1" fontAlgn="auto" latinLnBrk="0" hangingPunct="1">
              <a:lnSpc>
                <a:spcPct val="95000"/>
              </a:lnSpc>
              <a:spcBef>
                <a:spcPts val="0"/>
              </a:spcBef>
              <a:spcAft>
                <a:spcPts val="133"/>
              </a:spcAft>
              <a:buClrTx/>
              <a:buSzTx/>
              <a:buFontTx/>
              <a:buNone/>
              <a:tabLst/>
              <a:defRPr/>
            </a:pPr>
            <a:r>
              <a:rPr kumimoji="0" lang="en-US" altLang="ja-JP" sz="1067" b="0" i="0" u="none" strike="noStrike" kern="1200" cap="none" spc="0" normalizeH="0" baseline="0" noProof="0" dirty="0">
                <a:ln>
                  <a:noFill/>
                </a:ln>
                <a:solidFill>
                  <a:srgbClr val="E5F6FF">
                    <a:lumMod val="75000"/>
                  </a:srgbClr>
                </a:solidFill>
                <a:effectLst/>
                <a:uLnTx/>
                <a:uFillTx/>
                <a:latin typeface="IBM Plex Sans Medium" panose="020B0503050203000203" pitchFamily="34" charset="0"/>
                <a:ea typeface="SimSun" charset="-122"/>
                <a:cs typeface="+mn-cs"/>
              </a:rPr>
              <a:t>Strategy</a:t>
            </a:r>
          </a:p>
          <a:p>
            <a:pPr marL="0" marR="0" lvl="0" indent="0" algn="l" defTabSz="914388" rtl="0" eaLnBrk="1" fontAlgn="auto" latinLnBrk="0" hangingPunct="1">
              <a:lnSpc>
                <a:spcPct val="95000"/>
              </a:lnSpc>
              <a:spcBef>
                <a:spcPts val="0"/>
              </a:spcBef>
              <a:spcAft>
                <a:spcPts val="0"/>
              </a:spcAft>
              <a:buClrTx/>
              <a:buSzTx/>
              <a:buFontTx/>
              <a:buNone/>
              <a:tabLst/>
              <a:defRPr/>
            </a:pPr>
            <a:endParaRPr kumimoji="0" lang="en-US" altLang="ja-JP" sz="933" b="0" i="0" u="none" strike="noStrike" kern="1200" cap="none" spc="0" normalizeH="0" baseline="0" noProof="0" dirty="0">
              <a:ln>
                <a:noFill/>
              </a:ln>
              <a:solidFill>
                <a:srgbClr val="E5F6FF">
                  <a:lumMod val="75000"/>
                </a:srgbClr>
              </a:solidFill>
              <a:effectLst/>
              <a:uLnTx/>
              <a:uFillTx/>
              <a:latin typeface="IBM Plex Sans Light" panose="020B0403050203000203" pitchFamily="34" charset="0"/>
              <a:ea typeface="SimSun" charset="-122"/>
              <a:cs typeface="+mn-cs"/>
            </a:endParaRPr>
          </a:p>
          <a:p>
            <a:pPr marL="228594" marR="0" lvl="0" indent="-228594" algn="l" defTabSz="914388" rtl="0" eaLnBrk="1" fontAlgn="auto" latinLnBrk="0" hangingPunct="1">
              <a:lnSpc>
                <a:spcPct val="95000"/>
              </a:lnSpc>
              <a:spcBef>
                <a:spcPts val="0"/>
              </a:spcBef>
              <a:spcAft>
                <a:spcPts val="0"/>
              </a:spcAft>
              <a:buClrTx/>
              <a:buSzTx/>
              <a:buFont typeface="Arial" panose="020B0604020202020204" pitchFamily="34" charset="0"/>
              <a:buChar char="•"/>
              <a:tabLst/>
              <a:defRPr/>
            </a:pPr>
            <a:r>
              <a:rPr kumimoji="0" lang="en-US" altLang="ja-JP" sz="933" b="0" i="0" u="none" strike="noStrike" kern="1200" cap="none" spc="0" normalizeH="0" baseline="0" noProof="0" dirty="0">
                <a:ln>
                  <a:noFill/>
                </a:ln>
                <a:solidFill>
                  <a:srgbClr val="E5F6FF">
                    <a:lumMod val="75000"/>
                  </a:srgbClr>
                </a:solidFill>
                <a:effectLst/>
                <a:uLnTx/>
                <a:uFillTx/>
                <a:latin typeface="IBM Plex Sans Light" panose="020B0403050203000203" pitchFamily="34" charset="0"/>
                <a:ea typeface="SimSun" charset="-122"/>
                <a:cs typeface="+mn-cs"/>
              </a:rPr>
              <a:t>Optimize on-prem.</a:t>
            </a:r>
          </a:p>
          <a:p>
            <a:pPr marL="228594" marR="0" lvl="0" indent="-228594" algn="l" defTabSz="914388" rtl="0" eaLnBrk="1" fontAlgn="auto" latinLnBrk="0" hangingPunct="1">
              <a:lnSpc>
                <a:spcPct val="95000"/>
              </a:lnSpc>
              <a:spcBef>
                <a:spcPts val="0"/>
              </a:spcBef>
              <a:spcAft>
                <a:spcPts val="0"/>
              </a:spcAft>
              <a:buClrTx/>
              <a:buSzTx/>
              <a:buFont typeface="Arial" panose="020B0604020202020204" pitchFamily="34" charset="0"/>
              <a:buChar char="•"/>
              <a:tabLst/>
              <a:defRPr/>
            </a:pPr>
            <a:r>
              <a:rPr kumimoji="0" lang="en-US" altLang="ja-JP" sz="933" b="0" i="0" u="none" strike="noStrike" kern="1200" cap="none" spc="0" normalizeH="0" baseline="0" noProof="0" dirty="0">
                <a:ln>
                  <a:noFill/>
                </a:ln>
                <a:solidFill>
                  <a:srgbClr val="E5F6FF">
                    <a:lumMod val="75000"/>
                  </a:srgbClr>
                </a:solidFill>
                <a:effectLst/>
                <a:uLnTx/>
                <a:uFillTx/>
                <a:latin typeface="IBM Plex Sans Light" panose="020B0403050203000203" pitchFamily="34" charset="0"/>
                <a:ea typeface="SimSun" charset="-122"/>
                <a:cs typeface="+mn-cs"/>
              </a:rPr>
              <a:t>Identify business use cases.</a:t>
            </a:r>
          </a:p>
          <a:p>
            <a:pPr marL="228594" marR="0" lvl="0" indent="-228594" algn="l" defTabSz="914388" rtl="0" eaLnBrk="1" fontAlgn="auto" latinLnBrk="0" hangingPunct="1">
              <a:lnSpc>
                <a:spcPct val="95000"/>
              </a:lnSpc>
              <a:spcBef>
                <a:spcPts val="0"/>
              </a:spcBef>
              <a:spcAft>
                <a:spcPts val="0"/>
              </a:spcAft>
              <a:buClrTx/>
              <a:buSzTx/>
              <a:buFont typeface="Arial" panose="020B0604020202020204" pitchFamily="34" charset="0"/>
              <a:buChar char="•"/>
              <a:tabLst/>
              <a:defRPr/>
            </a:pPr>
            <a:r>
              <a:rPr kumimoji="0" lang="en-US" altLang="ja-JP" sz="933" b="0" i="0" u="none" strike="noStrike" kern="1200" cap="none" spc="0" normalizeH="0" baseline="0" noProof="0" dirty="0">
                <a:ln>
                  <a:noFill/>
                </a:ln>
                <a:solidFill>
                  <a:srgbClr val="E5F6FF">
                    <a:lumMod val="75000"/>
                  </a:srgbClr>
                </a:solidFill>
                <a:effectLst/>
                <a:uLnTx/>
                <a:uFillTx/>
                <a:latin typeface="IBM Plex Sans Light" panose="020B0403050203000203" pitchFamily="34" charset="0"/>
                <a:ea typeface="SimSun" charset="-122"/>
                <a:cs typeface="+mn-cs"/>
              </a:rPr>
              <a:t>Determine best workloads for migration to cloud.</a:t>
            </a:r>
          </a:p>
        </p:txBody>
      </p:sp>
      <p:sp>
        <p:nvSpPr>
          <p:cNvPr id="16" name="Rectangle 2" descr="call-out text boxes">
            <a:extLst>
              <a:ext uri="{FF2B5EF4-FFF2-40B4-BE49-F238E27FC236}">
                <a16:creationId xmlns:a16="http://schemas.microsoft.com/office/drawing/2014/main" id="{8B5B33E9-B798-06EE-0666-8ACC061531A8}"/>
              </a:ext>
              <a:ext uri="{C183D7F6-B498-43B3-948B-1728B52AA6E4}">
                <adec:decorative xmlns:adec="http://schemas.microsoft.com/office/drawing/2017/decorative" val="0"/>
              </a:ext>
            </a:extLst>
          </p:cNvPr>
          <p:cNvSpPr>
            <a:spLocks noChangeArrowheads="1"/>
          </p:cNvSpPr>
          <p:nvPr>
            <p:custDataLst>
              <p:tags r:id="rId2"/>
            </p:custDataLst>
          </p:nvPr>
        </p:nvSpPr>
        <p:spPr bwMode="gray">
          <a:xfrm>
            <a:off x="2569440" y="4634887"/>
            <a:ext cx="2450592" cy="1198132"/>
          </a:xfrm>
          <a:prstGeom prst="rect">
            <a:avLst/>
          </a:prstGeom>
          <a:noFill/>
          <a:ln w="6350">
            <a:noFill/>
          </a:ln>
        </p:spPr>
        <p:txBody>
          <a:bodyPr lIns="121920" tIns="121920" rIns="121920" bIns="121920"/>
          <a:lstStyle>
            <a:lvl1pPr marL="171450" indent="-17145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l" defTabSz="914388" rtl="0" eaLnBrk="1" fontAlgn="auto" latinLnBrk="0" hangingPunct="1">
              <a:lnSpc>
                <a:spcPct val="95000"/>
              </a:lnSpc>
              <a:spcBef>
                <a:spcPts val="0"/>
              </a:spcBef>
              <a:spcAft>
                <a:spcPts val="133"/>
              </a:spcAft>
              <a:buClrTx/>
              <a:buSzTx/>
              <a:buFontTx/>
              <a:buNone/>
              <a:tabLst/>
              <a:defRPr/>
            </a:pPr>
            <a:r>
              <a:rPr kumimoji="0" lang="en-US" altLang="ja-JP" sz="1067" b="0" i="0" u="none" strike="noStrike" kern="1200" cap="none" spc="0" normalizeH="0" baseline="0" noProof="0" dirty="0">
                <a:ln>
                  <a:noFill/>
                </a:ln>
                <a:solidFill>
                  <a:srgbClr val="E5F6FF">
                    <a:lumMod val="75000"/>
                  </a:srgbClr>
                </a:solidFill>
                <a:effectLst/>
                <a:uLnTx/>
                <a:uFillTx/>
                <a:latin typeface="IBM Plex Sans Medium" panose="020B0503050203000203" pitchFamily="34" charset="0"/>
                <a:ea typeface="SimSun" charset="-122"/>
                <a:cs typeface="+mn-cs"/>
              </a:rPr>
              <a:t>Pre-Production</a:t>
            </a:r>
          </a:p>
          <a:p>
            <a:pPr marL="228594" marR="0" lvl="0" indent="-228594" algn="l" defTabSz="914388" rtl="0" eaLnBrk="1" fontAlgn="auto" latinLnBrk="0" hangingPunct="1">
              <a:lnSpc>
                <a:spcPct val="95000"/>
              </a:lnSpc>
              <a:spcBef>
                <a:spcPts val="0"/>
              </a:spcBef>
              <a:spcAft>
                <a:spcPts val="0"/>
              </a:spcAft>
              <a:buClrTx/>
              <a:buSzTx/>
              <a:buFont typeface="Arial" panose="020B0604020202020204" pitchFamily="34" charset="0"/>
              <a:buChar char="•"/>
              <a:tabLst/>
              <a:defRPr/>
            </a:pPr>
            <a:endParaRPr kumimoji="0" lang="en-US" altLang="ja-JP" sz="933" b="0" i="0" u="none" strike="noStrike" kern="1200" cap="none" spc="0" normalizeH="0" baseline="0" noProof="0" dirty="0">
              <a:ln>
                <a:noFill/>
              </a:ln>
              <a:solidFill>
                <a:srgbClr val="E5F6FF">
                  <a:lumMod val="75000"/>
                </a:srgbClr>
              </a:solidFill>
              <a:effectLst/>
              <a:uLnTx/>
              <a:uFillTx/>
              <a:latin typeface="IBM Plex Sans Light" panose="020B0403050203000203" pitchFamily="34" charset="0"/>
              <a:ea typeface="SimSun" charset="-122"/>
              <a:cs typeface="+mn-cs"/>
            </a:endParaRPr>
          </a:p>
          <a:p>
            <a:pPr marL="228594" marR="0" lvl="0" indent="-228594" algn="l" defTabSz="914388" rtl="0" eaLnBrk="1" fontAlgn="auto" latinLnBrk="0" hangingPunct="1">
              <a:lnSpc>
                <a:spcPct val="95000"/>
              </a:lnSpc>
              <a:spcBef>
                <a:spcPts val="0"/>
              </a:spcBef>
              <a:spcAft>
                <a:spcPts val="0"/>
              </a:spcAft>
              <a:buClrTx/>
              <a:buSzTx/>
              <a:buFont typeface="Arial" panose="020B0604020202020204" pitchFamily="34" charset="0"/>
              <a:buChar char="•"/>
              <a:tabLst/>
              <a:defRPr/>
            </a:pPr>
            <a:r>
              <a:rPr kumimoji="0" lang="en-US" altLang="ja-JP" sz="933" b="0" i="0" u="none" strike="noStrike" kern="1200" cap="none" spc="0" normalizeH="0" baseline="0" noProof="0" dirty="0">
                <a:ln>
                  <a:noFill/>
                </a:ln>
                <a:solidFill>
                  <a:srgbClr val="E5F6FF">
                    <a:lumMod val="75000"/>
                  </a:srgbClr>
                </a:solidFill>
                <a:effectLst/>
                <a:uLnTx/>
                <a:uFillTx/>
                <a:latin typeface="IBM Plex Sans Light" panose="020B0403050203000203" pitchFamily="34" charset="0"/>
                <a:ea typeface="SimSun" charset="-122"/>
                <a:cs typeface="+mn-cs"/>
              </a:rPr>
              <a:t>Operating first few application workloads, or a non-prod environment in cloud</a:t>
            </a:r>
          </a:p>
          <a:p>
            <a:pPr marL="228594" marR="0" lvl="0" indent="-228594" algn="l" defTabSz="914388" rtl="0" eaLnBrk="1" fontAlgn="auto" latinLnBrk="0" hangingPunct="1">
              <a:lnSpc>
                <a:spcPct val="95000"/>
              </a:lnSpc>
              <a:spcBef>
                <a:spcPts val="0"/>
              </a:spcBef>
              <a:spcAft>
                <a:spcPts val="0"/>
              </a:spcAft>
              <a:buClrTx/>
              <a:buSzTx/>
              <a:buFont typeface="Arial" panose="020B0604020202020204" pitchFamily="34" charset="0"/>
              <a:buChar char="•"/>
              <a:tabLst/>
              <a:defRPr/>
            </a:pPr>
            <a:r>
              <a:rPr kumimoji="0" lang="en-US" altLang="ja-JP" sz="933" b="0" i="0" u="none" strike="noStrike" kern="1200" cap="none" spc="0" normalizeH="0" baseline="0" noProof="0" dirty="0">
                <a:ln>
                  <a:noFill/>
                </a:ln>
                <a:solidFill>
                  <a:srgbClr val="E5F6FF">
                    <a:lumMod val="75000"/>
                  </a:srgbClr>
                </a:solidFill>
                <a:effectLst/>
                <a:uLnTx/>
                <a:uFillTx/>
                <a:latin typeface="IBM Plex Sans Light" panose="020B0403050203000203" pitchFamily="34" charset="0"/>
                <a:ea typeface="SimSun" charset="-122"/>
                <a:cs typeface="+mn-cs"/>
              </a:rPr>
              <a:t>And/or initiating greenfield app.</a:t>
            </a:r>
          </a:p>
        </p:txBody>
      </p:sp>
      <p:sp>
        <p:nvSpPr>
          <p:cNvPr id="17" name="Rectangle 2" descr="call-out text boxes">
            <a:extLst>
              <a:ext uri="{FF2B5EF4-FFF2-40B4-BE49-F238E27FC236}">
                <a16:creationId xmlns:a16="http://schemas.microsoft.com/office/drawing/2014/main" id="{0357FFA5-6607-1D1B-FEF6-BC72EFB5D162}"/>
              </a:ext>
              <a:ext uri="{C183D7F6-B498-43B3-948B-1728B52AA6E4}">
                <adec:decorative xmlns:adec="http://schemas.microsoft.com/office/drawing/2017/decorative" val="0"/>
              </a:ext>
            </a:extLst>
          </p:cNvPr>
          <p:cNvSpPr>
            <a:spLocks noChangeArrowheads="1"/>
          </p:cNvSpPr>
          <p:nvPr>
            <p:custDataLst>
              <p:tags r:id="rId3"/>
            </p:custDataLst>
          </p:nvPr>
        </p:nvSpPr>
        <p:spPr bwMode="gray">
          <a:xfrm>
            <a:off x="4858467" y="4634889"/>
            <a:ext cx="2450592" cy="1198132"/>
          </a:xfrm>
          <a:prstGeom prst="rect">
            <a:avLst/>
          </a:prstGeom>
          <a:noFill/>
          <a:ln w="6350">
            <a:noFill/>
          </a:ln>
        </p:spPr>
        <p:txBody>
          <a:bodyPr lIns="121920" tIns="121920" rIns="121920" bIns="121920"/>
          <a:lstStyle>
            <a:lvl1pPr marL="171450" indent="-17145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l" defTabSz="914388" rtl="0" eaLnBrk="1" fontAlgn="auto" latinLnBrk="0" hangingPunct="1">
              <a:lnSpc>
                <a:spcPct val="95000"/>
              </a:lnSpc>
              <a:spcBef>
                <a:spcPts val="0"/>
              </a:spcBef>
              <a:spcAft>
                <a:spcPts val="133"/>
              </a:spcAft>
              <a:buClrTx/>
              <a:buSzTx/>
              <a:buFontTx/>
              <a:buNone/>
              <a:tabLst/>
              <a:defRPr/>
            </a:pPr>
            <a:r>
              <a:rPr kumimoji="0" lang="en-US" altLang="ja-JP" sz="1067" b="0" i="0" u="none" strike="noStrike" kern="1200" cap="none" spc="0" normalizeH="0" baseline="0" noProof="0" dirty="0">
                <a:ln>
                  <a:noFill/>
                </a:ln>
                <a:solidFill>
                  <a:srgbClr val="E5F6FF">
                    <a:lumMod val="75000"/>
                  </a:srgbClr>
                </a:solidFill>
                <a:effectLst/>
                <a:uLnTx/>
                <a:uFillTx/>
                <a:latin typeface="IBM Plex Sans Medium" panose="020B0503050203000203" pitchFamily="34" charset="0"/>
                <a:ea typeface="SimSun" charset="-122"/>
                <a:cs typeface="+mn-cs"/>
              </a:rPr>
              <a:t>Early Production</a:t>
            </a:r>
          </a:p>
          <a:p>
            <a:pPr marL="228594" marR="0" lvl="0" indent="-228594" algn="l" defTabSz="914388" rtl="0" eaLnBrk="1" fontAlgn="auto" latinLnBrk="0" hangingPunct="1">
              <a:lnSpc>
                <a:spcPct val="95000"/>
              </a:lnSpc>
              <a:spcBef>
                <a:spcPts val="0"/>
              </a:spcBef>
              <a:spcAft>
                <a:spcPts val="0"/>
              </a:spcAft>
              <a:buClrTx/>
              <a:buSzTx/>
              <a:buFont typeface="Arial" panose="020B0604020202020204" pitchFamily="34" charset="0"/>
              <a:buChar char="•"/>
              <a:tabLst/>
              <a:defRPr/>
            </a:pPr>
            <a:endParaRPr kumimoji="0" lang="en-US" altLang="ja-JP" sz="933" b="0" i="0" u="none" strike="noStrike" kern="1200" cap="none" spc="0" normalizeH="0" baseline="0" noProof="0" dirty="0">
              <a:ln>
                <a:noFill/>
              </a:ln>
              <a:solidFill>
                <a:srgbClr val="E5F6FF">
                  <a:lumMod val="75000"/>
                </a:srgbClr>
              </a:solidFill>
              <a:effectLst/>
              <a:uLnTx/>
              <a:uFillTx/>
              <a:latin typeface="IBM Plex Sans Light" panose="020B0403050203000203" pitchFamily="34" charset="0"/>
              <a:ea typeface="SimSun" charset="-122"/>
              <a:cs typeface="+mn-cs"/>
            </a:endParaRPr>
          </a:p>
          <a:p>
            <a:pPr marL="228594" marR="0" lvl="0" indent="-228594" algn="l" defTabSz="914388" rtl="0" eaLnBrk="1" fontAlgn="auto" latinLnBrk="0" hangingPunct="1">
              <a:lnSpc>
                <a:spcPct val="95000"/>
              </a:lnSpc>
              <a:spcBef>
                <a:spcPts val="0"/>
              </a:spcBef>
              <a:spcAft>
                <a:spcPts val="0"/>
              </a:spcAft>
              <a:buClrTx/>
              <a:buSzTx/>
              <a:buFont typeface="Arial" panose="020B0604020202020204" pitchFamily="34" charset="0"/>
              <a:buChar char="•"/>
              <a:tabLst/>
              <a:defRPr/>
            </a:pPr>
            <a:r>
              <a:rPr kumimoji="0" lang="en-US" altLang="ja-JP" sz="933" b="0" i="0" u="none" strike="noStrike" kern="1200" cap="none" spc="0" normalizeH="0" baseline="0" noProof="0" dirty="0">
                <a:ln>
                  <a:noFill/>
                </a:ln>
                <a:solidFill>
                  <a:srgbClr val="E5F6FF">
                    <a:lumMod val="75000"/>
                  </a:srgbClr>
                </a:solidFill>
                <a:effectLst/>
                <a:uLnTx/>
                <a:uFillTx/>
                <a:latin typeface="IBM Plex Sans Light" panose="020B0403050203000203" pitchFamily="34" charset="0"/>
                <a:ea typeface="SimSun" charset="-122"/>
                <a:cs typeface="+mn-cs"/>
              </a:rPr>
              <a:t>At least one business-critical application running in Production </a:t>
            </a:r>
          </a:p>
          <a:p>
            <a:pPr marL="228594" marR="0" lvl="0" indent="-228594" algn="l" defTabSz="914388" rtl="0" eaLnBrk="1" fontAlgn="auto" latinLnBrk="0" hangingPunct="1">
              <a:lnSpc>
                <a:spcPct val="95000"/>
              </a:lnSpc>
              <a:spcBef>
                <a:spcPts val="0"/>
              </a:spcBef>
              <a:spcAft>
                <a:spcPts val="0"/>
              </a:spcAft>
              <a:buClrTx/>
              <a:buSzTx/>
              <a:buFont typeface="Arial" panose="020B0604020202020204" pitchFamily="34" charset="0"/>
              <a:buChar char="•"/>
              <a:tabLst/>
              <a:defRPr/>
            </a:pPr>
            <a:r>
              <a:rPr kumimoji="0" lang="en-US" altLang="ja-JP" sz="933" b="0" i="0" u="none" strike="noStrike" kern="1200" cap="none" spc="0" normalizeH="0" baseline="0" noProof="0" dirty="0">
                <a:ln>
                  <a:noFill/>
                </a:ln>
                <a:solidFill>
                  <a:srgbClr val="E5F6FF">
                    <a:lumMod val="75000"/>
                  </a:srgbClr>
                </a:solidFill>
                <a:effectLst/>
                <a:uLnTx/>
                <a:uFillTx/>
                <a:latin typeface="IBM Plex Sans Light" panose="020B0403050203000203" pitchFamily="34" charset="0"/>
                <a:ea typeface="SimSun" charset="-122"/>
                <a:cs typeface="+mn-cs"/>
              </a:rPr>
              <a:t>Most workloads still yet to move to the public cloud.</a:t>
            </a:r>
          </a:p>
        </p:txBody>
      </p:sp>
      <p:sp>
        <p:nvSpPr>
          <p:cNvPr id="18" name="Rectangle 2" descr="call-out text boxes">
            <a:extLst>
              <a:ext uri="{FF2B5EF4-FFF2-40B4-BE49-F238E27FC236}">
                <a16:creationId xmlns:a16="http://schemas.microsoft.com/office/drawing/2014/main" id="{3B5F6DEB-C3A1-A00E-4DC5-B7E97D13F996}"/>
              </a:ext>
              <a:ext uri="{C183D7F6-B498-43B3-948B-1728B52AA6E4}">
                <adec:decorative xmlns:adec="http://schemas.microsoft.com/office/drawing/2017/decorative" val="0"/>
              </a:ext>
            </a:extLst>
          </p:cNvPr>
          <p:cNvSpPr>
            <a:spLocks noChangeArrowheads="1"/>
          </p:cNvSpPr>
          <p:nvPr>
            <p:custDataLst>
              <p:tags r:id="rId4"/>
            </p:custDataLst>
          </p:nvPr>
        </p:nvSpPr>
        <p:spPr bwMode="gray">
          <a:xfrm>
            <a:off x="7147493" y="4634889"/>
            <a:ext cx="2450592" cy="1198132"/>
          </a:xfrm>
          <a:prstGeom prst="rect">
            <a:avLst/>
          </a:prstGeom>
          <a:noFill/>
          <a:ln w="6350">
            <a:noFill/>
          </a:ln>
        </p:spPr>
        <p:txBody>
          <a:bodyPr lIns="121920" tIns="121920" rIns="121920" bIns="121920"/>
          <a:lstStyle>
            <a:lvl1pPr marL="171450" indent="-17145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l" defTabSz="914388" rtl="0" eaLnBrk="1" fontAlgn="auto" latinLnBrk="0" hangingPunct="1">
              <a:lnSpc>
                <a:spcPct val="95000"/>
              </a:lnSpc>
              <a:spcBef>
                <a:spcPts val="0"/>
              </a:spcBef>
              <a:spcAft>
                <a:spcPts val="133"/>
              </a:spcAft>
              <a:buClrTx/>
              <a:buSzTx/>
              <a:buFontTx/>
              <a:buNone/>
              <a:tabLst/>
              <a:defRPr/>
            </a:pPr>
            <a:r>
              <a:rPr kumimoji="0" lang="en-US" altLang="ja-JP" sz="1067" b="0" i="0" u="none" strike="noStrike" kern="1200" cap="none" spc="0" normalizeH="0" baseline="0" noProof="0" dirty="0">
                <a:ln>
                  <a:noFill/>
                </a:ln>
                <a:solidFill>
                  <a:srgbClr val="E5F6FF">
                    <a:lumMod val="75000"/>
                  </a:srgbClr>
                </a:solidFill>
                <a:effectLst/>
                <a:uLnTx/>
                <a:uFillTx/>
                <a:latin typeface="IBM Plex Sans Medium" panose="020B0503050203000203" pitchFamily="34" charset="0"/>
                <a:ea typeface="SimSun" charset="-122"/>
                <a:cs typeface="+mn-cs"/>
              </a:rPr>
              <a:t>Advanced Production</a:t>
            </a:r>
          </a:p>
          <a:p>
            <a:pPr marL="228594" marR="0" lvl="0" indent="-228594" algn="l" defTabSz="914388" rtl="0" eaLnBrk="1" fontAlgn="auto" latinLnBrk="0" hangingPunct="1">
              <a:lnSpc>
                <a:spcPct val="95000"/>
              </a:lnSpc>
              <a:spcBef>
                <a:spcPts val="0"/>
              </a:spcBef>
              <a:spcAft>
                <a:spcPts val="0"/>
              </a:spcAft>
              <a:buClrTx/>
              <a:buSzTx/>
              <a:buFont typeface="Arial" panose="020B0604020202020204" pitchFamily="34" charset="0"/>
              <a:buChar char="•"/>
              <a:tabLst/>
              <a:defRPr/>
            </a:pPr>
            <a:endParaRPr kumimoji="0" lang="en-US" altLang="ja-JP" sz="933" b="0" i="0" u="none" strike="noStrike" kern="1200" cap="none" spc="0" normalizeH="0" baseline="0" noProof="0" dirty="0">
              <a:ln>
                <a:noFill/>
              </a:ln>
              <a:solidFill>
                <a:srgbClr val="E5F6FF">
                  <a:lumMod val="75000"/>
                </a:srgbClr>
              </a:solidFill>
              <a:effectLst/>
              <a:uLnTx/>
              <a:uFillTx/>
              <a:latin typeface="IBM Plex Sans Light" panose="020B0403050203000203" pitchFamily="34" charset="0"/>
              <a:ea typeface="SimSun" charset="-122"/>
              <a:cs typeface="+mn-cs"/>
            </a:endParaRPr>
          </a:p>
          <a:p>
            <a:pPr marL="228594" marR="0" lvl="0" indent="-228594" algn="l" defTabSz="914388" rtl="0" eaLnBrk="1" fontAlgn="auto" latinLnBrk="0" hangingPunct="1">
              <a:lnSpc>
                <a:spcPct val="95000"/>
              </a:lnSpc>
              <a:spcBef>
                <a:spcPts val="0"/>
              </a:spcBef>
              <a:spcAft>
                <a:spcPts val="0"/>
              </a:spcAft>
              <a:buClrTx/>
              <a:buSzTx/>
              <a:buFont typeface="Arial" panose="020B0604020202020204" pitchFamily="34" charset="0"/>
              <a:buChar char="•"/>
              <a:tabLst/>
              <a:defRPr/>
            </a:pPr>
            <a:r>
              <a:rPr kumimoji="0" lang="en-US" altLang="ja-JP" sz="933" b="0" i="0" u="none" strike="noStrike" kern="1200" cap="none" spc="0" normalizeH="0" baseline="0" noProof="0" dirty="0">
                <a:ln>
                  <a:noFill/>
                </a:ln>
                <a:solidFill>
                  <a:srgbClr val="E5F6FF">
                    <a:lumMod val="75000"/>
                  </a:srgbClr>
                </a:solidFill>
                <a:effectLst/>
                <a:uLnTx/>
                <a:uFillTx/>
                <a:latin typeface="IBM Plex Sans Light" panose="020B0403050203000203" pitchFamily="34" charset="0"/>
                <a:ea typeface="SimSun" charset="-122"/>
                <a:cs typeface="+mn-cs"/>
              </a:rPr>
              <a:t>Multiple business-critical applications running in Production—most workloads now reside in the public cloud. </a:t>
            </a:r>
          </a:p>
        </p:txBody>
      </p:sp>
      <p:sp>
        <p:nvSpPr>
          <p:cNvPr id="19" name="Rectangle 2" descr="call-out text boxes">
            <a:extLst>
              <a:ext uri="{FF2B5EF4-FFF2-40B4-BE49-F238E27FC236}">
                <a16:creationId xmlns:a16="http://schemas.microsoft.com/office/drawing/2014/main" id="{46ECA8C1-CE2E-B222-C32A-BDAE365777A4}"/>
              </a:ext>
              <a:ext uri="{C183D7F6-B498-43B3-948B-1728B52AA6E4}">
                <adec:decorative xmlns:adec="http://schemas.microsoft.com/office/drawing/2017/decorative" val="0"/>
              </a:ext>
            </a:extLst>
          </p:cNvPr>
          <p:cNvSpPr>
            <a:spLocks noChangeArrowheads="1"/>
          </p:cNvSpPr>
          <p:nvPr>
            <p:custDataLst>
              <p:tags r:id="rId5"/>
            </p:custDataLst>
          </p:nvPr>
        </p:nvSpPr>
        <p:spPr bwMode="gray">
          <a:xfrm>
            <a:off x="9436519" y="4643035"/>
            <a:ext cx="2450592" cy="1198131"/>
          </a:xfrm>
          <a:prstGeom prst="rect">
            <a:avLst/>
          </a:prstGeom>
          <a:noFill/>
          <a:ln w="6350">
            <a:noFill/>
          </a:ln>
        </p:spPr>
        <p:txBody>
          <a:bodyPr lIns="121920" tIns="121920" rIns="121920" bIns="121920"/>
          <a:lstStyle>
            <a:lvl1pPr marL="171450" indent="-17145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l" defTabSz="914388" rtl="0" eaLnBrk="1" fontAlgn="auto" latinLnBrk="0" hangingPunct="1">
              <a:lnSpc>
                <a:spcPct val="95000"/>
              </a:lnSpc>
              <a:spcBef>
                <a:spcPts val="0"/>
              </a:spcBef>
              <a:spcAft>
                <a:spcPts val="133"/>
              </a:spcAft>
              <a:buClrTx/>
              <a:buSzTx/>
              <a:buFontTx/>
              <a:buNone/>
              <a:tabLst/>
              <a:defRPr/>
            </a:pPr>
            <a:r>
              <a:rPr kumimoji="0" lang="en-US" altLang="ja-JP" sz="1067" b="0" i="0" u="none" strike="noStrike" kern="1200" cap="none" spc="0" normalizeH="0" baseline="0" noProof="0" dirty="0">
                <a:ln>
                  <a:noFill/>
                </a:ln>
                <a:solidFill>
                  <a:srgbClr val="E5F6FF">
                    <a:lumMod val="75000"/>
                  </a:srgbClr>
                </a:solidFill>
                <a:effectLst/>
                <a:uLnTx/>
                <a:uFillTx/>
                <a:latin typeface="IBM Plex Sans Medium" panose="020B0503050203000203" pitchFamily="34" charset="0"/>
                <a:ea typeface="SimSun" charset="-122"/>
                <a:cs typeface="+mn-cs"/>
              </a:rPr>
              <a:t>Business Transformation</a:t>
            </a:r>
          </a:p>
          <a:p>
            <a:pPr marL="76199" marR="0" lvl="0" indent="-76199" algn="l" defTabSz="914388" rtl="0" eaLnBrk="1" fontAlgn="auto" latinLnBrk="0" hangingPunct="1">
              <a:lnSpc>
                <a:spcPct val="95000"/>
              </a:lnSpc>
              <a:spcBef>
                <a:spcPts val="0"/>
              </a:spcBef>
              <a:spcAft>
                <a:spcPts val="0"/>
              </a:spcAft>
              <a:buClrTx/>
              <a:buSzTx/>
              <a:buFont typeface="Arial" charset="0"/>
              <a:buChar char="•"/>
              <a:tabLst/>
              <a:defRPr/>
            </a:pPr>
            <a:endParaRPr kumimoji="0" lang="en-US" altLang="ja-JP" sz="933" b="0" i="0" u="none" strike="noStrike" kern="1200" cap="none" spc="0" normalizeH="0" baseline="0" noProof="0" dirty="0">
              <a:ln>
                <a:noFill/>
              </a:ln>
              <a:solidFill>
                <a:srgbClr val="E5F6FF">
                  <a:lumMod val="75000"/>
                </a:srgbClr>
              </a:solidFill>
              <a:effectLst/>
              <a:uLnTx/>
              <a:uFillTx/>
              <a:latin typeface="IBM Plex Sans Light" panose="020B0403050203000203" pitchFamily="34" charset="0"/>
              <a:ea typeface="SimSun" charset="-122"/>
              <a:cs typeface="+mn-cs"/>
            </a:endParaRPr>
          </a:p>
          <a:p>
            <a:pPr marL="76199" marR="0" lvl="0" indent="-76199" algn="l" defTabSz="914388" rtl="0" eaLnBrk="1" fontAlgn="auto" latinLnBrk="0" hangingPunct="1">
              <a:lnSpc>
                <a:spcPct val="95000"/>
              </a:lnSpc>
              <a:spcBef>
                <a:spcPts val="0"/>
              </a:spcBef>
              <a:spcAft>
                <a:spcPts val="0"/>
              </a:spcAft>
              <a:buClrTx/>
              <a:buSzTx/>
              <a:buFont typeface="Arial" charset="0"/>
              <a:buChar char="•"/>
              <a:tabLst/>
              <a:defRPr/>
            </a:pPr>
            <a:r>
              <a:rPr kumimoji="0" lang="en-US" altLang="ja-JP" sz="933" b="0" i="0" u="none" strike="noStrike" kern="1200" cap="none" spc="0" normalizeH="0" baseline="0" noProof="0" dirty="0">
                <a:ln>
                  <a:noFill/>
                </a:ln>
                <a:solidFill>
                  <a:srgbClr val="E5F6FF">
                    <a:lumMod val="75000"/>
                  </a:srgbClr>
                </a:solidFill>
                <a:effectLst/>
                <a:uLnTx/>
                <a:uFillTx/>
                <a:latin typeface="IBM Plex Sans Light" panose="020B0403050203000203" pitchFamily="34" charset="0"/>
                <a:ea typeface="SimSun" charset="-122"/>
                <a:cs typeface="+mn-cs"/>
              </a:rPr>
              <a:t>Cloud-first strategy in place </a:t>
            </a:r>
          </a:p>
          <a:p>
            <a:pPr marL="76199" marR="0" lvl="0" indent="-76199" algn="l" defTabSz="914388" rtl="0" eaLnBrk="1" fontAlgn="auto" latinLnBrk="0" hangingPunct="1">
              <a:lnSpc>
                <a:spcPct val="95000"/>
              </a:lnSpc>
              <a:spcBef>
                <a:spcPts val="0"/>
              </a:spcBef>
              <a:spcAft>
                <a:spcPts val="0"/>
              </a:spcAft>
              <a:buClrTx/>
              <a:buSzTx/>
              <a:buFont typeface="Arial" charset="0"/>
              <a:buChar char="•"/>
              <a:tabLst/>
              <a:defRPr/>
            </a:pPr>
            <a:r>
              <a:rPr kumimoji="0" lang="en-US" altLang="ja-JP" sz="933" b="0" i="0" u="none" strike="noStrike" kern="1200" cap="none" spc="0" normalizeH="0" baseline="0" noProof="0" dirty="0">
                <a:ln>
                  <a:noFill/>
                </a:ln>
                <a:solidFill>
                  <a:srgbClr val="E5F6FF">
                    <a:lumMod val="75000"/>
                  </a:srgbClr>
                </a:solidFill>
                <a:effectLst/>
                <a:uLnTx/>
                <a:uFillTx/>
                <a:latin typeface="IBM Plex Sans Light" panose="020B0403050203000203" pitchFamily="34" charset="0"/>
                <a:ea typeface="SimSun" charset="-122"/>
                <a:cs typeface="+mn-cs"/>
              </a:rPr>
              <a:t>Business-critical applications leveraging cloud native, PaaS, and other non-differentiating cloud services.</a:t>
            </a:r>
          </a:p>
        </p:txBody>
      </p:sp>
      <p:grpSp>
        <p:nvGrpSpPr>
          <p:cNvPr id="2" name="Group 1">
            <a:extLst>
              <a:ext uri="{FF2B5EF4-FFF2-40B4-BE49-F238E27FC236}">
                <a16:creationId xmlns:a16="http://schemas.microsoft.com/office/drawing/2014/main" id="{4055C0AA-EFA0-C9F1-BAF8-E7BA78A45A0D}"/>
              </a:ext>
            </a:extLst>
          </p:cNvPr>
          <p:cNvGrpSpPr/>
          <p:nvPr/>
        </p:nvGrpSpPr>
        <p:grpSpPr>
          <a:xfrm>
            <a:off x="7539" y="3530591"/>
            <a:ext cx="11879573" cy="883460"/>
            <a:chOff x="5654" y="2647943"/>
            <a:chExt cx="8909680" cy="662595"/>
          </a:xfrm>
        </p:grpSpPr>
        <p:sp>
          <p:nvSpPr>
            <p:cNvPr id="20" name="Up Arrow 19">
              <a:extLst>
                <a:ext uri="{FF2B5EF4-FFF2-40B4-BE49-F238E27FC236}">
                  <a16:creationId xmlns:a16="http://schemas.microsoft.com/office/drawing/2014/main" id="{A41EE9D0-CCA5-108A-3B60-2A7280BD07C5}"/>
                </a:ext>
              </a:extLst>
            </p:cNvPr>
            <p:cNvSpPr/>
            <p:nvPr/>
          </p:nvSpPr>
          <p:spPr bwMode="auto">
            <a:xfrm rot="5400000">
              <a:off x="788350" y="1865247"/>
              <a:ext cx="658223" cy="2223615"/>
            </a:xfrm>
            <a:prstGeom prst="upArrow">
              <a:avLst/>
            </a:prstGeom>
            <a:gradFill flip="none" rotWithShape="1">
              <a:gsLst>
                <a:gs pos="58500">
                  <a:srgbClr val="A4F1F1"/>
                </a:gs>
                <a:gs pos="17000">
                  <a:schemeClr val="bg1">
                    <a:alpha val="0"/>
                  </a:schemeClr>
                </a:gs>
                <a:gs pos="100000">
                  <a:srgbClr val="D4BBFF"/>
                </a:gs>
              </a:gsLst>
              <a:lin ang="162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1" name="TextBox 20">
              <a:extLst>
                <a:ext uri="{FF2B5EF4-FFF2-40B4-BE49-F238E27FC236}">
                  <a16:creationId xmlns:a16="http://schemas.microsoft.com/office/drawing/2014/main" id="{E7287918-0878-21E1-2754-BC655DA04FA7}"/>
                </a:ext>
              </a:extLst>
            </p:cNvPr>
            <p:cNvSpPr txBox="1"/>
            <p:nvPr/>
          </p:nvSpPr>
          <p:spPr>
            <a:xfrm>
              <a:off x="417359" y="2792389"/>
              <a:ext cx="1484859" cy="369332"/>
            </a:xfrm>
            <a:prstGeom prst="rect">
              <a:avLst/>
            </a:prstGeom>
            <a:noFill/>
          </p:spPr>
          <p:txBody>
            <a:bodyPr wrap="square" lIns="121920" tIns="121920" rIns="121920" bIns="121920" rtlCol="0" anchor="ctr">
              <a:spAutoFit/>
            </a:bodyPr>
            <a:lstStyle/>
            <a:p>
              <a:pPr marL="0" marR="0" lvl="0" indent="0" algn="r" defTabSz="914621" rtl="0" eaLnBrk="1" fontAlgn="auto" latinLnBrk="0" hangingPunct="1">
                <a:lnSpc>
                  <a:spcPct val="100000"/>
                </a:lnSpc>
                <a:spcBef>
                  <a:spcPts val="1467"/>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IBM Plex Sans" panose="020B0503050203000203" pitchFamily="34" charset="0"/>
                  <a:ea typeface="IBM Plex Sans" charset="0"/>
                  <a:cs typeface="IBM Plex Sans" charset="0"/>
                </a:rPr>
                <a:t>Scope 1 &amp; 2</a:t>
              </a:r>
            </a:p>
          </p:txBody>
        </p:sp>
        <p:sp>
          <p:nvSpPr>
            <p:cNvPr id="22" name="Up Arrow 21">
              <a:extLst>
                <a:ext uri="{FF2B5EF4-FFF2-40B4-BE49-F238E27FC236}">
                  <a16:creationId xmlns:a16="http://schemas.microsoft.com/office/drawing/2014/main" id="{F87C33B1-0D0A-EF40-49F6-4DED0F39D737}"/>
                </a:ext>
              </a:extLst>
            </p:cNvPr>
            <p:cNvSpPr/>
            <p:nvPr/>
          </p:nvSpPr>
          <p:spPr bwMode="auto">
            <a:xfrm rot="5400000">
              <a:off x="4788143" y="-816653"/>
              <a:ext cx="658223" cy="7596159"/>
            </a:xfrm>
            <a:prstGeom prst="upArrow">
              <a:avLst/>
            </a:prstGeom>
            <a:gradFill flip="none" rotWithShape="1">
              <a:gsLst>
                <a:gs pos="17000">
                  <a:schemeClr val="bg1">
                    <a:alpha val="0"/>
                  </a:schemeClr>
                </a:gs>
                <a:gs pos="100000">
                  <a:schemeClr val="accent3">
                    <a:lumMod val="75000"/>
                  </a:schemeClr>
                </a:gs>
              </a:gsLst>
              <a:lin ang="162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3" name="TextBox 22">
              <a:extLst>
                <a:ext uri="{FF2B5EF4-FFF2-40B4-BE49-F238E27FC236}">
                  <a16:creationId xmlns:a16="http://schemas.microsoft.com/office/drawing/2014/main" id="{DF92DB24-2A9A-3AD0-9AD1-226D9C36FC11}"/>
                </a:ext>
              </a:extLst>
            </p:cNvPr>
            <p:cNvSpPr txBox="1"/>
            <p:nvPr/>
          </p:nvSpPr>
          <p:spPr>
            <a:xfrm>
              <a:off x="5345842" y="2792389"/>
              <a:ext cx="1026704" cy="369332"/>
            </a:xfrm>
            <a:prstGeom prst="rect">
              <a:avLst/>
            </a:prstGeom>
            <a:noFill/>
          </p:spPr>
          <p:txBody>
            <a:bodyPr wrap="square" lIns="121920" tIns="121920" rIns="121920" bIns="121920" rtlCol="0" anchor="ctr">
              <a:spAutoFit/>
            </a:bodyPr>
            <a:lstStyle/>
            <a:p>
              <a:pPr marL="0" marR="0" lvl="0" indent="0" algn="r" defTabSz="914621" rtl="0" eaLnBrk="1" fontAlgn="auto" latinLnBrk="0" hangingPunct="1">
                <a:lnSpc>
                  <a:spcPct val="100000"/>
                </a:lnSpc>
                <a:spcBef>
                  <a:spcPts val="1467"/>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IBM Plex Sans" panose="020B0503050203000203" pitchFamily="34" charset="0"/>
                  <a:ea typeface="IBM Plex Sans" charset="0"/>
                  <a:cs typeface="IBM Plex Sans" charset="0"/>
                </a:rPr>
                <a:t>Scope 3</a:t>
              </a:r>
            </a:p>
          </p:txBody>
        </p:sp>
      </p:grpSp>
      <p:grpSp>
        <p:nvGrpSpPr>
          <p:cNvPr id="26" name="Group 25">
            <a:extLst>
              <a:ext uri="{FF2B5EF4-FFF2-40B4-BE49-F238E27FC236}">
                <a16:creationId xmlns:a16="http://schemas.microsoft.com/office/drawing/2014/main" id="{EA67AB7A-DB47-6BC5-D5F6-6AE8141D2144}"/>
              </a:ext>
            </a:extLst>
          </p:cNvPr>
          <p:cNvGrpSpPr/>
          <p:nvPr/>
        </p:nvGrpSpPr>
        <p:grpSpPr>
          <a:xfrm>
            <a:off x="0" y="1325628"/>
            <a:ext cx="12192000" cy="590355"/>
            <a:chOff x="1" y="3164930"/>
            <a:chExt cx="12191999" cy="590354"/>
          </a:xfrm>
        </p:grpSpPr>
        <p:sp>
          <p:nvSpPr>
            <p:cNvPr id="27" name="TextBox 26">
              <a:extLst>
                <a:ext uri="{FF2B5EF4-FFF2-40B4-BE49-F238E27FC236}">
                  <a16:creationId xmlns:a16="http://schemas.microsoft.com/office/drawing/2014/main" id="{6F6882B3-4D4C-E87F-D31F-8C73A8270304}"/>
                </a:ext>
              </a:extLst>
            </p:cNvPr>
            <p:cNvSpPr txBox="1"/>
            <p:nvPr/>
          </p:nvSpPr>
          <p:spPr>
            <a:xfrm>
              <a:off x="1" y="3164930"/>
              <a:ext cx="12191999" cy="590354"/>
            </a:xfrm>
            <a:prstGeom prst="roundRect">
              <a:avLst>
                <a:gd name="adj" fmla="val 0"/>
              </a:avLst>
            </a:prstGeom>
            <a:solidFill>
              <a:schemeClr val="accent2"/>
            </a:solidFill>
          </p:spPr>
          <p:txBody>
            <a:bodyPr wrap="square" rtlCol="0" anchor="ctr">
              <a:no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Light"/>
                  <a:ea typeface="+mn-ea"/>
                  <a:cs typeface="+mn-cs"/>
                </a:rPr>
                <a:t>Continuous application performance at the lowest cost.</a:t>
              </a:r>
            </a:p>
          </p:txBody>
        </p:sp>
        <p:pic>
          <p:nvPicPr>
            <p:cNvPr id="28" name="Graphic 27">
              <a:extLst>
                <a:ext uri="{FF2B5EF4-FFF2-40B4-BE49-F238E27FC236}">
                  <a16:creationId xmlns:a16="http://schemas.microsoft.com/office/drawing/2014/main" id="{C0338C67-A5F1-3386-5010-B194F4E97E5E}"/>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385262" y="3288551"/>
              <a:ext cx="379520" cy="290221"/>
            </a:xfrm>
            <a:prstGeom prst="rect">
              <a:avLst/>
            </a:prstGeom>
          </p:spPr>
        </p:pic>
      </p:grpSp>
      <p:pic>
        <p:nvPicPr>
          <p:cNvPr id="30" name="Picture 29">
            <a:extLst>
              <a:ext uri="{FF2B5EF4-FFF2-40B4-BE49-F238E27FC236}">
                <a16:creationId xmlns:a16="http://schemas.microsoft.com/office/drawing/2014/main" id="{D8A79560-73C1-282F-BE94-81811F55C379}"/>
              </a:ext>
            </a:extLst>
          </p:cNvPr>
          <p:cNvPicPr>
            <a:picLocks noChangeAspect="1"/>
          </p:cNvPicPr>
          <p:nvPr/>
        </p:nvPicPr>
        <p:blipFill>
          <a:blip r:embed="rId10"/>
          <a:stretch>
            <a:fillRect/>
          </a:stretch>
        </p:blipFill>
        <p:spPr>
          <a:xfrm>
            <a:off x="1321338" y="6124382"/>
            <a:ext cx="536433" cy="317887"/>
          </a:xfrm>
          <a:prstGeom prst="rect">
            <a:avLst/>
          </a:prstGeom>
          <a:solidFill>
            <a:schemeClr val="accent2"/>
          </a:solidFill>
        </p:spPr>
      </p:pic>
      <p:sp>
        <p:nvSpPr>
          <p:cNvPr id="31" name="TextBox 30">
            <a:extLst>
              <a:ext uri="{FF2B5EF4-FFF2-40B4-BE49-F238E27FC236}">
                <a16:creationId xmlns:a16="http://schemas.microsoft.com/office/drawing/2014/main" id="{9C74F7D9-8F79-5D55-C6CD-8AF917EA24E3}"/>
              </a:ext>
            </a:extLst>
          </p:cNvPr>
          <p:cNvSpPr txBox="1"/>
          <p:nvPr/>
        </p:nvSpPr>
        <p:spPr>
          <a:xfrm>
            <a:off x="1952734" y="6098659"/>
            <a:ext cx="1580933" cy="338554"/>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Hybrid Cloud</a:t>
            </a:r>
          </a:p>
        </p:txBody>
      </p:sp>
      <p:pic>
        <p:nvPicPr>
          <p:cNvPr id="33" name="Picture 32">
            <a:extLst>
              <a:ext uri="{FF2B5EF4-FFF2-40B4-BE49-F238E27FC236}">
                <a16:creationId xmlns:a16="http://schemas.microsoft.com/office/drawing/2014/main" id="{054AEC04-9F8D-5D3F-B630-02499C78B642}"/>
              </a:ext>
            </a:extLst>
          </p:cNvPr>
          <p:cNvPicPr>
            <a:picLocks noChangeAspect="1"/>
          </p:cNvPicPr>
          <p:nvPr/>
        </p:nvPicPr>
        <p:blipFill>
          <a:blip r:embed="rId11"/>
          <a:stretch>
            <a:fillRect/>
          </a:stretch>
        </p:blipFill>
        <p:spPr>
          <a:xfrm>
            <a:off x="8593627" y="6084338"/>
            <a:ext cx="397973" cy="397973"/>
          </a:xfrm>
          <a:prstGeom prst="rect">
            <a:avLst/>
          </a:prstGeom>
          <a:solidFill>
            <a:schemeClr val="accent2"/>
          </a:solidFill>
        </p:spPr>
      </p:pic>
      <p:sp>
        <p:nvSpPr>
          <p:cNvPr id="34" name="TextBox 33">
            <a:extLst>
              <a:ext uri="{FF2B5EF4-FFF2-40B4-BE49-F238E27FC236}">
                <a16:creationId xmlns:a16="http://schemas.microsoft.com/office/drawing/2014/main" id="{A0F6D73A-55B1-229D-6C49-A0C309F67EE5}"/>
              </a:ext>
            </a:extLst>
          </p:cNvPr>
          <p:cNvSpPr txBox="1"/>
          <p:nvPr/>
        </p:nvSpPr>
        <p:spPr>
          <a:xfrm>
            <a:off x="9039961" y="6098659"/>
            <a:ext cx="1889184" cy="338554"/>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PaaS/Containers</a:t>
            </a:r>
          </a:p>
        </p:txBody>
      </p:sp>
      <p:sp>
        <p:nvSpPr>
          <p:cNvPr id="36" name="TextBox 35">
            <a:extLst>
              <a:ext uri="{FF2B5EF4-FFF2-40B4-BE49-F238E27FC236}">
                <a16:creationId xmlns:a16="http://schemas.microsoft.com/office/drawing/2014/main" id="{19A96F9B-4F2A-1D0C-482C-F253981FFADD}"/>
              </a:ext>
            </a:extLst>
          </p:cNvPr>
          <p:cNvSpPr txBox="1"/>
          <p:nvPr/>
        </p:nvSpPr>
        <p:spPr>
          <a:xfrm>
            <a:off x="5742867" y="6098659"/>
            <a:ext cx="1580933" cy="338554"/>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Multicloud</a:t>
            </a:r>
          </a:p>
        </p:txBody>
      </p:sp>
      <p:pic>
        <p:nvPicPr>
          <p:cNvPr id="37" name="Picture 36">
            <a:extLst>
              <a:ext uri="{FF2B5EF4-FFF2-40B4-BE49-F238E27FC236}">
                <a16:creationId xmlns:a16="http://schemas.microsoft.com/office/drawing/2014/main" id="{E180D609-A8F7-1484-F6DC-710FBA02528B}"/>
              </a:ext>
            </a:extLst>
          </p:cNvPr>
          <p:cNvPicPr>
            <a:picLocks noChangeAspect="1"/>
          </p:cNvPicPr>
          <p:nvPr/>
        </p:nvPicPr>
        <p:blipFill>
          <a:blip r:embed="rId12"/>
          <a:stretch>
            <a:fillRect/>
          </a:stretch>
        </p:blipFill>
        <p:spPr>
          <a:xfrm>
            <a:off x="5224934" y="6054724"/>
            <a:ext cx="472441" cy="457200"/>
          </a:xfrm>
          <a:prstGeom prst="rect">
            <a:avLst/>
          </a:prstGeom>
          <a:solidFill>
            <a:schemeClr val="accent2"/>
          </a:solidFill>
        </p:spPr>
      </p:pic>
    </p:spTree>
    <p:extLst>
      <p:ext uri="{BB962C8B-B14F-4D97-AF65-F5344CB8AC3E}">
        <p14:creationId xmlns:p14="http://schemas.microsoft.com/office/powerpoint/2010/main" val="11366214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nBLEhlooqk6lCd7ynHp4G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BLEhlooqk6lCd7ynHp4G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nBLEhlooqk6lCd7ynHp4G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nBLEhlooqk6lCd7ynHp4G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nBLEhlooqk6lCd7ynHp4GQ"/>
</p:tagLst>
</file>

<file path=ppt/theme/theme1.xml><?xml version="1.0" encoding="utf-8"?>
<a:theme xmlns:a="http://schemas.openxmlformats.org/drawingml/2006/main" name="Office Theme">
  <a:themeElements>
    <a:clrScheme name="Custom 19">
      <a:dk1>
        <a:srgbClr val="000000"/>
      </a:dk1>
      <a:lt1>
        <a:srgbClr val="FFFFFF"/>
      </a:lt1>
      <a:dk2>
        <a:srgbClr val="6CC249"/>
      </a:dk2>
      <a:lt2>
        <a:srgbClr val="D0D3D3"/>
      </a:lt2>
      <a:accent1>
        <a:srgbClr val="00B74F"/>
      </a:accent1>
      <a:accent2>
        <a:srgbClr val="05C3DE"/>
      </a:accent2>
      <a:accent3>
        <a:srgbClr val="A5A5A5"/>
      </a:accent3>
      <a:accent4>
        <a:srgbClr val="373A36"/>
      </a:accent4>
      <a:accent5>
        <a:srgbClr val="41DAAD"/>
      </a:accent5>
      <a:accent6>
        <a:srgbClr val="526167"/>
      </a:accent6>
      <a:hlink>
        <a:srgbClr val="0563C1"/>
      </a:hlink>
      <a:folHlink>
        <a:srgbClr val="954F72"/>
      </a:folHlink>
    </a:clrScheme>
    <a:fontScheme name="Arial">
      <a:majorFont>
        <a:latin typeface="IBM Plex Sans Light"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IBM Plex Sans Light"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Turbonomic Presentation Template" id="{B9AE16B4-4663-7D40-B22E-20A02365E823}" vid="{3F0F60F5-9018-F84C-9078-821DAB3F475E}"/>
    </a:ext>
  </a:extLst>
</a:theme>
</file>

<file path=ppt/theme/theme2.xml><?xml version="1.0" encoding="utf-8"?>
<a:theme xmlns:a="http://schemas.openxmlformats.org/drawingml/2006/main" name="1_Office Theme">
  <a:themeElements>
    <a:clrScheme name="Custom 19">
      <a:dk1>
        <a:srgbClr val="000000"/>
      </a:dk1>
      <a:lt1>
        <a:srgbClr val="FFFFFF"/>
      </a:lt1>
      <a:dk2>
        <a:srgbClr val="6CC249"/>
      </a:dk2>
      <a:lt2>
        <a:srgbClr val="D0D3D3"/>
      </a:lt2>
      <a:accent1>
        <a:srgbClr val="00B74F"/>
      </a:accent1>
      <a:accent2>
        <a:srgbClr val="05C3DE"/>
      </a:accent2>
      <a:accent3>
        <a:srgbClr val="A5A5A5"/>
      </a:accent3>
      <a:accent4>
        <a:srgbClr val="373A36"/>
      </a:accent4>
      <a:accent5>
        <a:srgbClr val="41DAAD"/>
      </a:accent5>
      <a:accent6>
        <a:srgbClr val="526167"/>
      </a:accent6>
      <a:hlink>
        <a:srgbClr val="0563C1"/>
      </a:hlink>
      <a:folHlink>
        <a:srgbClr val="954F72"/>
      </a:folHlink>
    </a:clrScheme>
    <a:fontScheme name="Arial">
      <a:majorFont>
        <a:latin typeface="IBM Plex Sans Light"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IBM Plex Sans Light"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DC0E8CC-365F-EA45-B649-E14890B1D05E}" vid="{1D4EC73A-EF65-8B47-8D25-7A09C8FF1405}"/>
    </a:ext>
  </a:extLst>
</a:theme>
</file>

<file path=ppt/theme/theme3.xml><?xml version="1.0" encoding="utf-8"?>
<a:theme xmlns:a="http://schemas.openxmlformats.org/drawingml/2006/main" name="IBM 2020 Ecosystem template (teal)">
  <a:themeElements>
    <a:clrScheme name="Custom 3">
      <a:dk1>
        <a:srgbClr val="FFFFFF"/>
      </a:dk1>
      <a:lt1>
        <a:srgbClr val="000000"/>
      </a:lt1>
      <a:dk2>
        <a:srgbClr val="525252"/>
      </a:dk2>
      <a:lt2>
        <a:srgbClr val="F4F4F4"/>
      </a:lt2>
      <a:accent1>
        <a:srgbClr val="0F62FE"/>
      </a:accent1>
      <a:accent2>
        <a:srgbClr val="002D9C"/>
      </a:accent2>
      <a:accent3>
        <a:srgbClr val="BE95FF"/>
      </a:accent3>
      <a:accent4>
        <a:srgbClr val="33B1FF"/>
      </a:accent4>
      <a:accent5>
        <a:srgbClr val="08BDBA"/>
      </a:accent5>
      <a:accent6>
        <a:srgbClr val="4589FF"/>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yan 100">
      <a:srgbClr val="061727"/>
    </a:custClr>
    <a:custClr name="Cyan 90">
      <a:srgbClr val="012749"/>
    </a:custClr>
    <a:custClr name="Cyan 80">
      <a:srgbClr val="003A6D"/>
    </a:custClr>
    <a:custClr name="Cyan 70">
      <a:srgbClr val="00539A"/>
    </a:custClr>
    <a:custClr name="Cyan 60">
      <a:srgbClr val="0072C3"/>
    </a:custClr>
    <a:custClr name="Cyan 50">
      <a:srgbClr val="1192E8"/>
    </a:custClr>
    <a:custClr name="Cyan 40">
      <a:srgbClr val="33B1FF"/>
    </a:custClr>
    <a:custClr name="Cyan 30">
      <a:srgbClr val="82CFFF"/>
    </a:custClr>
    <a:custClr name="Cyan 20">
      <a:srgbClr val="BAE6FF"/>
    </a:custClr>
    <a:custClr name="Cyan 10">
      <a:srgbClr val="E5F6FF"/>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Ecosystem_Presentation_Plex_Embed_V02" id="{1AC9729C-85CD-C242-A162-C14A250E2627}" vid="{D120E10C-B2A4-8645-81D6-366AE56DD345}"/>
    </a:ext>
  </a:extLst>
</a:theme>
</file>

<file path=ppt/theme/theme4.xml><?xml version="1.0" encoding="utf-8"?>
<a:theme xmlns:a="http://schemas.openxmlformats.org/drawingml/2006/main" name="2_Office Theme">
  <a:themeElements>
    <a:clrScheme name="Custom 19">
      <a:dk1>
        <a:srgbClr val="000000"/>
      </a:dk1>
      <a:lt1>
        <a:srgbClr val="FFFFFF"/>
      </a:lt1>
      <a:dk2>
        <a:srgbClr val="6CC249"/>
      </a:dk2>
      <a:lt2>
        <a:srgbClr val="D0D3D3"/>
      </a:lt2>
      <a:accent1>
        <a:srgbClr val="00B74F"/>
      </a:accent1>
      <a:accent2>
        <a:srgbClr val="05C3DE"/>
      </a:accent2>
      <a:accent3>
        <a:srgbClr val="A5A5A5"/>
      </a:accent3>
      <a:accent4>
        <a:srgbClr val="373A36"/>
      </a:accent4>
      <a:accent5>
        <a:srgbClr val="41DAAD"/>
      </a:accent5>
      <a:accent6>
        <a:srgbClr val="526167"/>
      </a:accent6>
      <a:hlink>
        <a:srgbClr val="0563C1"/>
      </a:hlink>
      <a:folHlink>
        <a:srgbClr val="954F72"/>
      </a:folHlink>
    </a:clrScheme>
    <a:fontScheme name="Arial">
      <a:majorFont>
        <a:latin typeface="IBM Plex Sans Light"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IBM Plex Sans Light"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Turbonomic Presentation Template" id="{B9AE16B4-4663-7D40-B22E-20A02365E823}" vid="{3F0F60F5-9018-F84C-9078-821DAB3F475E}"/>
    </a:ext>
  </a:extLst>
</a:theme>
</file>

<file path=ppt/theme/theme5.xml><?xml version="1.0" encoding="utf-8"?>
<a:theme xmlns:a="http://schemas.openxmlformats.org/drawingml/2006/main" name="3_Content - Dark Hex">
  <a:themeElements>
    <a:clrScheme name="VMT Kickoff 2016">
      <a:dk1>
        <a:srgbClr val="262626"/>
      </a:dk1>
      <a:lt1>
        <a:sysClr val="window" lastClr="FFFFFF"/>
      </a:lt1>
      <a:dk2>
        <a:srgbClr val="262626"/>
      </a:dk2>
      <a:lt2>
        <a:srgbClr val="F2F2F2"/>
      </a:lt2>
      <a:accent1>
        <a:srgbClr val="1D621A"/>
      </a:accent1>
      <a:accent2>
        <a:srgbClr val="A5A5A5"/>
      </a:accent2>
      <a:accent3>
        <a:srgbClr val="595959"/>
      </a:accent3>
      <a:accent4>
        <a:srgbClr val="F2F2F2"/>
      </a:accent4>
      <a:accent5>
        <a:srgbClr val="38599E"/>
      </a:accent5>
      <a:accent6>
        <a:srgbClr val="62D35C"/>
      </a:accent6>
      <a:hlink>
        <a:srgbClr val="00B050"/>
      </a:hlink>
      <a:folHlink>
        <a:srgbClr val="1E853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4B37F189-3E22-4262-BFE8-0C279B2FFBD6}" vid="{247EBDBD-D6F9-4F93-A736-A965BA572FDD}"/>
    </a:ext>
  </a:extLst>
</a:theme>
</file>

<file path=ppt/theme/theme6.xml><?xml version="1.0" encoding="utf-8"?>
<a:theme xmlns:a="http://schemas.openxmlformats.org/drawingml/2006/main" name="IBM 2020 Master template (light gray background)">
  <a:themeElements>
    <a:clrScheme name="AR colors">
      <a:dk1>
        <a:srgbClr val="FFFFFF"/>
      </a:dk1>
      <a:lt1>
        <a:srgbClr val="000000"/>
      </a:lt1>
      <a:dk2>
        <a:srgbClr val="525252"/>
      </a:dk2>
      <a:lt2>
        <a:srgbClr val="F4F4F4"/>
      </a:lt2>
      <a:accent1>
        <a:srgbClr val="0F62FE"/>
      </a:accent1>
      <a:accent2>
        <a:srgbClr val="002D9C"/>
      </a:accent2>
      <a:accent3>
        <a:srgbClr val="8A3EFB"/>
      </a:accent3>
      <a:accent4>
        <a:srgbClr val="009D9A"/>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 Analyst Relations_07-29-2020" id="{78BBCEAC-E38C-DB49-B881-13B59A2C2938}" vid="{AC5E9ADB-7701-DB49-863F-830BEC759E73}"/>
    </a:ext>
  </a:extLst>
</a:theme>
</file>

<file path=ppt/theme/theme7.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8.xml><?xml version="1.0" encoding="utf-8"?>
<a:theme xmlns:a="http://schemas.openxmlformats.org/drawingml/2006/main" name="Cisco Corporate 2017 Default">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2017 Default" id="{88A3C044-ABF1-4A4D-90ED-C22DCA0C3BDE}" vid="{5AA9237C-A809-0542-B531-4AE90706DA6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420A434A549647A05CF3FA3B1B4732" ma:contentTypeVersion="11" ma:contentTypeDescription="Create a new document." ma:contentTypeScope="" ma:versionID="531b3f5e56658b8ddb359d583d3ff3b7">
  <xsd:schema xmlns:xsd="http://www.w3.org/2001/XMLSchema" xmlns:xs="http://www.w3.org/2001/XMLSchema" xmlns:p="http://schemas.microsoft.com/office/2006/metadata/properties" xmlns:ns2="4a77c787-684b-4e57-8730-ae8f848e443b" xmlns:ns3="26925806-4386-46b7-9835-ae233ed422c8" targetNamespace="http://schemas.microsoft.com/office/2006/metadata/properties" ma:root="true" ma:fieldsID="8620af7afca9a934feeb2545c7deca1e" ns2:_="" ns3:_="">
    <xsd:import namespace="4a77c787-684b-4e57-8730-ae8f848e443b"/>
    <xsd:import namespace="26925806-4386-46b7-9835-ae233ed422c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77c787-684b-4e57-8730-ae8f848e44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925806-4386-46b7-9835-ae233ed422c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6FCDA2-9FC8-457A-8963-EBD4772B0D74}">
  <ds:schemaRefs>
    <ds:schemaRef ds:uri="26925806-4386-46b7-9835-ae233ed422c8"/>
    <ds:schemaRef ds:uri="4a77c787-684b-4e57-8730-ae8f848e443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69A0C20-C154-479D-B79A-FDA0515D06F9}">
  <ds:schemaRefs>
    <ds:schemaRef ds:uri="26925806-4386-46b7-9835-ae233ed422c8"/>
    <ds:schemaRef ds:uri="4a77c787-684b-4e57-8730-ae8f848e443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DF064EF-54EB-45A1-A3F6-302F2C3CDC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926</TotalTime>
  <Words>2879</Words>
  <Application>Microsoft Macintosh PowerPoint</Application>
  <PresentationFormat>Widescreen</PresentationFormat>
  <Paragraphs>563</Paragraphs>
  <Slides>28</Slides>
  <Notes>14</Notes>
  <HiddenSlides>8</HiddenSlides>
  <MMClips>0</MMClips>
  <ScaleCrop>false</ScaleCrop>
  <HeadingPairs>
    <vt:vector size="6" baseType="variant">
      <vt:variant>
        <vt:lpstr>Fonts Used</vt:lpstr>
      </vt:variant>
      <vt:variant>
        <vt:i4>20</vt:i4>
      </vt:variant>
      <vt:variant>
        <vt:lpstr>Theme</vt:lpstr>
      </vt:variant>
      <vt:variant>
        <vt:i4>8</vt:i4>
      </vt:variant>
      <vt:variant>
        <vt:lpstr>Slide Titles</vt:lpstr>
      </vt:variant>
      <vt:variant>
        <vt:i4>28</vt:i4>
      </vt:variant>
    </vt:vector>
  </HeadingPairs>
  <TitlesOfParts>
    <vt:vector size="56" baseType="lpstr">
      <vt:lpstr>Arial</vt:lpstr>
      <vt:lpstr>Calibri</vt:lpstr>
      <vt:lpstr>CiscoSansTT</vt:lpstr>
      <vt:lpstr>CiscoSansTT ExtraLight</vt:lpstr>
      <vt:lpstr>Corbel</vt:lpstr>
      <vt:lpstr>EYInterstate</vt:lpstr>
      <vt:lpstr>Helvetica Neue Medium</vt:lpstr>
      <vt:lpstr>IBM Plex Sans</vt:lpstr>
      <vt:lpstr>IBM Plex Sans Light</vt:lpstr>
      <vt:lpstr>IBM Plex Sans Medium</vt:lpstr>
      <vt:lpstr>IBM Plex Sans Regular</vt:lpstr>
      <vt:lpstr>IBM Plex Sans SemiBold</vt:lpstr>
      <vt:lpstr>Open Sans</vt:lpstr>
      <vt:lpstr>Overpass</vt:lpstr>
      <vt:lpstr>Overpass Light</vt:lpstr>
      <vt:lpstr>Overpass SemiBold</vt:lpstr>
      <vt:lpstr>Rockwell</vt:lpstr>
      <vt:lpstr>Tahoma</vt:lpstr>
      <vt:lpstr>Verdana</vt:lpstr>
      <vt:lpstr>Wingdings</vt:lpstr>
      <vt:lpstr>Office Theme</vt:lpstr>
      <vt:lpstr>1_Office Theme</vt:lpstr>
      <vt:lpstr>IBM 2020 Ecosystem template (teal)</vt:lpstr>
      <vt:lpstr>2_Office Theme</vt:lpstr>
      <vt:lpstr>3_Content - Dark Hex</vt:lpstr>
      <vt:lpstr>IBM 2020 Master template (light gray background)</vt:lpstr>
      <vt:lpstr>IBM Brand Template 2022</vt:lpstr>
      <vt:lpstr>Cisco Corporate 2017 Default</vt:lpstr>
      <vt:lpstr>Solution Overview</vt:lpstr>
      <vt:lpstr>PowerPoint Presentation</vt:lpstr>
      <vt:lpstr>PowerPoint Presentation</vt:lpstr>
      <vt:lpstr>Typical Strategic Priorities</vt:lpstr>
      <vt:lpstr>PowerPoint Presentation</vt:lpstr>
      <vt:lpstr>PowerPoint Presentation</vt:lpstr>
      <vt:lpstr>PowerPoint Presentation</vt:lpstr>
      <vt:lpstr>Traditional Management Approaches are Inadequate when Dealing with Complexity and Scale</vt:lpstr>
      <vt:lpstr>Turbonomic can support your sustainability goals throughout the cloud journey.</vt:lpstr>
      <vt:lpstr>What if you could automatically…</vt:lpstr>
      <vt:lpstr>PowerPoint Presentation</vt:lpstr>
      <vt:lpstr>PowerPoint Presentation</vt:lpstr>
      <vt:lpstr>Application Resource Management – Single GUI serving On-Prem, Public Cloud, Hybrid Cloud, Containers at Scale</vt:lpstr>
      <vt:lpstr>PowerPoint Presentation</vt:lpstr>
      <vt:lpstr>PowerPoint Presentation</vt:lpstr>
      <vt:lpstr>PowerPoint Presentation</vt:lpstr>
      <vt:lpstr>Turbonomic Customers Achieve Real Results</vt:lpstr>
      <vt:lpstr>Achieving Business Outcomes Through Continuous Trustworthy Actions  Better Application Performance and Resiliency, Plus… </vt:lpstr>
      <vt:lpstr>PowerPoint Presentation</vt:lpstr>
      <vt:lpstr>Over 3,000 world-class companies use Turbonomic</vt:lpstr>
      <vt:lpstr>PowerPoint Presentation</vt:lpstr>
      <vt:lpstr>Automation of Application Performance During Peak Demand!</vt:lpstr>
      <vt:lpstr>PowerPoint Presentation</vt:lpstr>
      <vt:lpstr>Multinational Professional Services Company Accelerates Cloud Adoption &amp; Achieves $6.6 Million in Cloud Savings</vt:lpstr>
      <vt:lpstr>Top 5 US-Based Global Bank Sees $27 Million in ROI via Improved Application Performance &amp; Reduction in Tickets</vt:lpstr>
      <vt:lpstr>Future-Proof your Hybrid Cloud Optimisation &amp; Automation with Turbonomic</vt:lpstr>
      <vt:lpstr>Next Steps – PoV Approach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presentation uses the IBM Plex Sans font </dc:title>
  <dc:creator>Barry Howard</dc:creator>
  <cp:lastModifiedBy>Barry Howard</cp:lastModifiedBy>
  <cp:revision>68</cp:revision>
  <dcterms:created xsi:type="dcterms:W3CDTF">2021-06-18T11:38:49Z</dcterms:created>
  <dcterms:modified xsi:type="dcterms:W3CDTF">2023-02-01T10:01:46Z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0x010100AA420A434A549647A05CF3FA3B1B4732</vt:lpwstr>
  </property>
</Properties>
</file>